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5" r:id="rId1"/>
  </p:sldMasterIdLst>
  <p:notesMasterIdLst>
    <p:notesMasterId r:id="rId114"/>
  </p:notesMasterIdLst>
  <p:sldIdLst>
    <p:sldId id="286" r:id="rId2"/>
    <p:sldId id="261" r:id="rId3"/>
    <p:sldId id="258" r:id="rId4"/>
    <p:sldId id="287" r:id="rId5"/>
    <p:sldId id="370" r:id="rId6"/>
    <p:sldId id="288" r:id="rId7"/>
    <p:sldId id="371" r:id="rId8"/>
    <p:sldId id="372" r:id="rId9"/>
    <p:sldId id="373" r:id="rId10"/>
    <p:sldId id="431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403" r:id="rId21"/>
    <p:sldId id="404" r:id="rId22"/>
    <p:sldId id="260" r:id="rId23"/>
    <p:sldId id="405" r:id="rId24"/>
    <p:sldId id="321" r:id="rId25"/>
    <p:sldId id="322" r:id="rId26"/>
    <p:sldId id="323" r:id="rId27"/>
    <p:sldId id="324" r:id="rId28"/>
    <p:sldId id="325" r:id="rId29"/>
    <p:sldId id="267" r:id="rId30"/>
    <p:sldId id="434" r:id="rId31"/>
    <p:sldId id="435" r:id="rId32"/>
    <p:sldId id="436" r:id="rId33"/>
    <p:sldId id="327" r:id="rId34"/>
    <p:sldId id="406" r:id="rId35"/>
    <p:sldId id="413" r:id="rId36"/>
    <p:sldId id="407" r:id="rId37"/>
    <p:sldId id="408" r:id="rId38"/>
    <p:sldId id="305" r:id="rId39"/>
    <p:sldId id="410" r:id="rId40"/>
    <p:sldId id="409" r:id="rId41"/>
    <p:sldId id="411" r:id="rId42"/>
    <p:sldId id="308" r:id="rId43"/>
    <p:sldId id="306" r:id="rId44"/>
    <p:sldId id="309" r:id="rId45"/>
    <p:sldId id="412" r:id="rId46"/>
    <p:sldId id="421" r:id="rId47"/>
    <p:sldId id="423" r:id="rId48"/>
    <p:sldId id="422" r:id="rId49"/>
    <p:sldId id="289" r:id="rId50"/>
    <p:sldId id="414" r:id="rId51"/>
    <p:sldId id="415" r:id="rId52"/>
    <p:sldId id="420" r:id="rId53"/>
    <p:sldId id="417" r:id="rId54"/>
    <p:sldId id="418" r:id="rId55"/>
    <p:sldId id="416" r:id="rId56"/>
    <p:sldId id="419" r:id="rId57"/>
    <p:sldId id="424" r:id="rId58"/>
    <p:sldId id="425" r:id="rId59"/>
    <p:sldId id="430" r:id="rId60"/>
    <p:sldId id="386" r:id="rId61"/>
    <p:sldId id="387" r:id="rId62"/>
    <p:sldId id="390" r:id="rId63"/>
    <p:sldId id="391" r:id="rId64"/>
    <p:sldId id="395" r:id="rId65"/>
    <p:sldId id="392" r:id="rId66"/>
    <p:sldId id="393" r:id="rId67"/>
    <p:sldId id="394" r:id="rId68"/>
    <p:sldId id="292" r:id="rId69"/>
    <p:sldId id="396" r:id="rId70"/>
    <p:sldId id="398" r:id="rId71"/>
    <p:sldId id="399" r:id="rId72"/>
    <p:sldId id="400" r:id="rId73"/>
    <p:sldId id="401" r:id="rId74"/>
    <p:sldId id="402" r:id="rId75"/>
    <p:sldId id="432" r:id="rId76"/>
    <p:sldId id="314" r:id="rId77"/>
    <p:sldId id="427" r:id="rId78"/>
    <p:sldId id="315" r:id="rId79"/>
    <p:sldId id="317" r:id="rId80"/>
    <p:sldId id="318" r:id="rId81"/>
    <p:sldId id="319" r:id="rId82"/>
    <p:sldId id="428" r:id="rId83"/>
    <p:sldId id="340" r:id="rId84"/>
    <p:sldId id="341" r:id="rId85"/>
    <p:sldId id="342" r:id="rId86"/>
    <p:sldId id="344" r:id="rId87"/>
    <p:sldId id="345" r:id="rId88"/>
    <p:sldId id="346" r:id="rId89"/>
    <p:sldId id="347" r:id="rId90"/>
    <p:sldId id="437" r:id="rId91"/>
    <p:sldId id="351" r:id="rId92"/>
    <p:sldId id="429" r:id="rId93"/>
    <p:sldId id="348" r:id="rId94"/>
    <p:sldId id="352" r:id="rId95"/>
    <p:sldId id="353" r:id="rId96"/>
    <p:sldId id="354" r:id="rId97"/>
    <p:sldId id="355" r:id="rId98"/>
    <p:sldId id="356" r:id="rId99"/>
    <p:sldId id="320" r:id="rId100"/>
    <p:sldId id="357" r:id="rId101"/>
    <p:sldId id="358" r:id="rId102"/>
    <p:sldId id="359" r:id="rId103"/>
    <p:sldId id="360" r:id="rId104"/>
    <p:sldId id="361" r:id="rId105"/>
    <p:sldId id="362" r:id="rId106"/>
    <p:sldId id="433" r:id="rId107"/>
    <p:sldId id="364" r:id="rId108"/>
    <p:sldId id="366" r:id="rId109"/>
    <p:sldId id="367" r:id="rId110"/>
    <p:sldId id="365" r:id="rId111"/>
    <p:sldId id="368" r:id="rId112"/>
    <p:sldId id="369" r:id="rId1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1A55C8B-9FFF-45CF-9858-44E3C6AF1BC3}">
          <p14:sldIdLst>
            <p14:sldId id="286"/>
            <p14:sldId id="261"/>
            <p14:sldId id="258"/>
            <p14:sldId id="287"/>
            <p14:sldId id="370"/>
            <p14:sldId id="288"/>
            <p14:sldId id="371"/>
            <p14:sldId id="372"/>
            <p14:sldId id="373"/>
            <p14:sldId id="431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403"/>
            <p14:sldId id="404"/>
            <p14:sldId id="260"/>
            <p14:sldId id="405"/>
            <p14:sldId id="321"/>
            <p14:sldId id="322"/>
            <p14:sldId id="323"/>
            <p14:sldId id="324"/>
            <p14:sldId id="325"/>
            <p14:sldId id="267"/>
            <p14:sldId id="434"/>
            <p14:sldId id="435"/>
            <p14:sldId id="436"/>
            <p14:sldId id="327"/>
            <p14:sldId id="406"/>
            <p14:sldId id="413"/>
            <p14:sldId id="407"/>
            <p14:sldId id="408"/>
            <p14:sldId id="305"/>
            <p14:sldId id="410"/>
            <p14:sldId id="409"/>
            <p14:sldId id="411"/>
            <p14:sldId id="308"/>
            <p14:sldId id="306"/>
            <p14:sldId id="309"/>
            <p14:sldId id="412"/>
            <p14:sldId id="421"/>
            <p14:sldId id="423"/>
            <p14:sldId id="422"/>
            <p14:sldId id="289"/>
            <p14:sldId id="414"/>
            <p14:sldId id="415"/>
            <p14:sldId id="420"/>
            <p14:sldId id="417"/>
            <p14:sldId id="418"/>
            <p14:sldId id="416"/>
            <p14:sldId id="419"/>
            <p14:sldId id="424"/>
            <p14:sldId id="425"/>
            <p14:sldId id="430"/>
            <p14:sldId id="386"/>
            <p14:sldId id="387"/>
            <p14:sldId id="390"/>
            <p14:sldId id="391"/>
            <p14:sldId id="395"/>
            <p14:sldId id="392"/>
            <p14:sldId id="393"/>
            <p14:sldId id="394"/>
            <p14:sldId id="292"/>
            <p14:sldId id="396"/>
            <p14:sldId id="398"/>
            <p14:sldId id="399"/>
            <p14:sldId id="400"/>
            <p14:sldId id="401"/>
            <p14:sldId id="402"/>
            <p14:sldId id="432"/>
            <p14:sldId id="314"/>
            <p14:sldId id="427"/>
            <p14:sldId id="315"/>
            <p14:sldId id="317"/>
            <p14:sldId id="318"/>
            <p14:sldId id="319"/>
            <p14:sldId id="428"/>
            <p14:sldId id="340"/>
            <p14:sldId id="341"/>
            <p14:sldId id="342"/>
            <p14:sldId id="344"/>
            <p14:sldId id="345"/>
            <p14:sldId id="346"/>
            <p14:sldId id="347"/>
            <p14:sldId id="437"/>
            <p14:sldId id="351"/>
            <p14:sldId id="429"/>
            <p14:sldId id="348"/>
            <p14:sldId id="352"/>
            <p14:sldId id="353"/>
            <p14:sldId id="354"/>
            <p14:sldId id="355"/>
            <p14:sldId id="356"/>
            <p14:sldId id="320"/>
            <p14:sldId id="357"/>
            <p14:sldId id="358"/>
            <p14:sldId id="359"/>
            <p14:sldId id="360"/>
            <p14:sldId id="361"/>
            <p14:sldId id="362"/>
            <p14:sldId id="433"/>
            <p14:sldId id="364"/>
            <p14:sldId id="366"/>
            <p14:sldId id="367"/>
            <p14:sldId id="365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2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5"/>
    <a:srgbClr val="FD9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F49A6C-60EC-4CDB-9B2B-5B1F99B3382A}" v="34" dt="2023-04-19T09:42:21.8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79661" autoAdjust="0"/>
  </p:normalViewPr>
  <p:slideViewPr>
    <p:cSldViewPr snapToGrid="0">
      <p:cViewPr varScale="1">
        <p:scale>
          <a:sx n="53" d="100"/>
          <a:sy n="53" d="100"/>
        </p:scale>
        <p:origin x="1284" y="48"/>
      </p:cViewPr>
      <p:guideLst>
        <p:guide orient="horz" pos="218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g jaehyun" userId="653543df5f7b9810" providerId="LiveId" clId="{CAF49A6C-60EC-4CDB-9B2B-5B1F99B3382A}"/>
    <pc:docChg chg="undo custSel addSld delSld modSld sldOrd addSection delSection modSection">
      <pc:chgData name="jung jaehyun" userId="653543df5f7b9810" providerId="LiveId" clId="{CAF49A6C-60EC-4CDB-9B2B-5B1F99B3382A}" dt="2023-04-19T09:43:19.798" v="412" actId="20577"/>
      <pc:docMkLst>
        <pc:docMk/>
      </pc:docMkLst>
      <pc:sldChg chg="modSp mod">
        <pc:chgData name="jung jaehyun" userId="653543df5f7b9810" providerId="LiveId" clId="{CAF49A6C-60EC-4CDB-9B2B-5B1F99B3382A}" dt="2023-04-19T09:17:37.256" v="27" actId="6549"/>
        <pc:sldMkLst>
          <pc:docMk/>
          <pc:sldMk cId="0" sldId="257"/>
        </pc:sldMkLst>
        <pc:spChg chg="mod">
          <ac:chgData name="jung jaehyun" userId="653543df5f7b9810" providerId="LiveId" clId="{CAF49A6C-60EC-4CDB-9B2B-5B1F99B3382A}" dt="2023-04-05T09:54:34.480" v="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jung jaehyun" userId="653543df5f7b9810" providerId="LiveId" clId="{CAF49A6C-60EC-4CDB-9B2B-5B1F99B3382A}" dt="2023-04-19T09:17:37.256" v="27" actId="6549"/>
          <ac:spMkLst>
            <pc:docMk/>
            <pc:sldMk cId="0" sldId="257"/>
            <ac:spMk id="11" creationId="{00000000-0000-0000-0000-000000000000}"/>
          </ac:spMkLst>
        </pc:spChg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59"/>
        </pc:sldMkLst>
      </pc:sldChg>
      <pc:sldChg chg="modSp mod">
        <pc:chgData name="jung jaehyun" userId="653543df5f7b9810" providerId="LiveId" clId="{CAF49A6C-60EC-4CDB-9B2B-5B1F99B3382A}" dt="2023-04-19T09:43:19.798" v="412" actId="20577"/>
        <pc:sldMkLst>
          <pc:docMk/>
          <pc:sldMk cId="0" sldId="261"/>
        </pc:sldMkLst>
        <pc:spChg chg="mod">
          <ac:chgData name="jung jaehyun" userId="653543df5f7b9810" providerId="LiveId" clId="{CAF49A6C-60EC-4CDB-9B2B-5B1F99B3382A}" dt="2023-04-19T09:43:11.022" v="392" actId="20577"/>
          <ac:spMkLst>
            <pc:docMk/>
            <pc:sldMk cId="0" sldId="261"/>
            <ac:spMk id="9" creationId="{00000000-0000-0000-0000-000000000000}"/>
          </ac:spMkLst>
        </pc:spChg>
        <pc:spChg chg="mod">
          <ac:chgData name="jung jaehyun" userId="653543df5f7b9810" providerId="LiveId" clId="{CAF49A6C-60EC-4CDB-9B2B-5B1F99B3382A}" dt="2023-04-19T09:43:19.798" v="412" actId="20577"/>
          <ac:spMkLst>
            <pc:docMk/>
            <pc:sldMk cId="0" sldId="261"/>
            <ac:spMk id="13" creationId="{00000000-0000-0000-0000-000000000000}"/>
          </ac:spMkLst>
        </pc:spChg>
      </pc:sldChg>
      <pc:sldChg chg="add del">
        <pc:chgData name="jung jaehyun" userId="653543df5f7b9810" providerId="LiveId" clId="{CAF49A6C-60EC-4CDB-9B2B-5B1F99B3382A}" dt="2023-04-19T09:29:38.342" v="170" actId="47"/>
        <pc:sldMkLst>
          <pc:docMk/>
          <pc:sldMk cId="0" sldId="26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6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3683250732" sldId="267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8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69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0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1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5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7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8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79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0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1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4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285"/>
        </pc:sldMkLst>
      </pc:sldChg>
      <pc:sldChg chg="addSp delSp modSp mod">
        <pc:chgData name="jung jaehyun" userId="653543df5f7b9810" providerId="LiveId" clId="{CAF49A6C-60EC-4CDB-9B2B-5B1F99B3382A}" dt="2023-04-19T09:25:14.259" v="115" actId="20577"/>
        <pc:sldMkLst>
          <pc:docMk/>
          <pc:sldMk cId="1450848862" sldId="289"/>
        </pc:sldMkLst>
        <pc:spChg chg="add mod">
          <ac:chgData name="jung jaehyun" userId="653543df5f7b9810" providerId="LiveId" clId="{CAF49A6C-60EC-4CDB-9B2B-5B1F99B3382A}" dt="2023-04-19T09:25:14.259" v="115" actId="20577"/>
          <ac:spMkLst>
            <pc:docMk/>
            <pc:sldMk cId="1450848862" sldId="289"/>
            <ac:spMk id="7" creationId="{A54D0A10-B3DB-2D62-777D-A54D6A655C8C}"/>
          </ac:spMkLst>
        </pc:spChg>
        <pc:spChg chg="mod">
          <ac:chgData name="jung jaehyun" userId="653543df5f7b9810" providerId="LiveId" clId="{CAF49A6C-60EC-4CDB-9B2B-5B1F99B3382A}" dt="2023-04-19T09:17:50.458" v="45" actId="20577"/>
          <ac:spMkLst>
            <pc:docMk/>
            <pc:sldMk cId="1450848862" sldId="289"/>
            <ac:spMk id="9" creationId="{00000000-0000-0000-0000-000000000000}"/>
          </ac:spMkLst>
        </pc:spChg>
        <pc:spChg chg="add del mod">
          <ac:chgData name="jung jaehyun" userId="653543df5f7b9810" providerId="LiveId" clId="{CAF49A6C-60EC-4CDB-9B2B-5B1F99B3382A}" dt="2023-04-19T09:19:59.960" v="96" actId="478"/>
          <ac:spMkLst>
            <pc:docMk/>
            <pc:sldMk cId="1450848862" sldId="289"/>
            <ac:spMk id="227" creationId="{00000000-0000-0000-0000-000000000000}"/>
          </ac:spMkLst>
        </pc:spChg>
        <pc:spChg chg="add del">
          <ac:chgData name="jung jaehyun" userId="653543df5f7b9810" providerId="LiveId" clId="{CAF49A6C-60EC-4CDB-9B2B-5B1F99B3382A}" dt="2023-04-19T09:20:03.712" v="99" actId="478"/>
          <ac:spMkLst>
            <pc:docMk/>
            <pc:sldMk cId="1450848862" sldId="289"/>
            <ac:spMk id="231" creationId="{00000000-0000-0000-0000-000000000000}"/>
          </ac:spMkLst>
        </pc:spChg>
        <pc:spChg chg="add del">
          <ac:chgData name="jung jaehyun" userId="653543df5f7b9810" providerId="LiveId" clId="{CAF49A6C-60EC-4CDB-9B2B-5B1F99B3382A}" dt="2023-04-19T09:20:02.218" v="97" actId="478"/>
          <ac:spMkLst>
            <pc:docMk/>
            <pc:sldMk cId="1450848862" sldId="289"/>
            <ac:spMk id="239" creationId="{00000000-0000-0000-0000-000000000000}"/>
          </ac:spMkLst>
        </pc:spChg>
        <pc:spChg chg="del">
          <ac:chgData name="jung jaehyun" userId="653543df5f7b9810" providerId="LiveId" clId="{CAF49A6C-60EC-4CDB-9B2B-5B1F99B3382A}" dt="2023-04-19T09:20:04.653" v="100" actId="478"/>
          <ac:spMkLst>
            <pc:docMk/>
            <pc:sldMk cId="1450848862" sldId="289"/>
            <ac:spMk id="240" creationId="{00000000-0000-0000-0000-000000000000}"/>
          </ac:spMkLst>
        </pc:spChg>
        <pc:picChg chg="add mod">
          <ac:chgData name="jung jaehyun" userId="653543df5f7b9810" providerId="LiveId" clId="{CAF49A6C-60EC-4CDB-9B2B-5B1F99B3382A}" dt="2023-04-19T09:24:57.297" v="110" actId="14100"/>
          <ac:picMkLst>
            <pc:docMk/>
            <pc:sldMk cId="1450848862" sldId="289"/>
            <ac:picMk id="12" creationId="{363DA709-77B8-231E-5030-7DE5EF9415D6}"/>
          </ac:picMkLst>
        </pc:picChg>
        <pc:picChg chg="add del mod">
          <ac:chgData name="jung jaehyun" userId="653543df5f7b9810" providerId="LiveId" clId="{CAF49A6C-60EC-4CDB-9B2B-5B1F99B3382A}" dt="2023-04-19T09:19:59.960" v="96" actId="478"/>
          <ac:picMkLst>
            <pc:docMk/>
            <pc:sldMk cId="1450848862" sldId="289"/>
            <ac:picMk id="238" creationId="{00000000-0000-0000-0000-000000000000}"/>
          </ac:picMkLst>
        </pc:picChg>
        <pc:picChg chg="add del">
          <ac:chgData name="jung jaehyun" userId="653543df5f7b9810" providerId="LiveId" clId="{CAF49A6C-60EC-4CDB-9B2B-5B1F99B3382A}" dt="2023-04-19T09:20:03.310" v="98" actId="478"/>
          <ac:picMkLst>
            <pc:docMk/>
            <pc:sldMk cId="1450848862" sldId="289"/>
            <ac:picMk id="241" creationId="{00000000-0000-0000-0000-000000000000}"/>
          </ac:picMkLst>
        </pc:picChg>
        <pc:picChg chg="del">
          <ac:chgData name="jung jaehyun" userId="653543df5f7b9810" providerId="LiveId" clId="{CAF49A6C-60EC-4CDB-9B2B-5B1F99B3382A}" dt="2023-04-19T09:20:05.254" v="101" actId="478"/>
          <ac:picMkLst>
            <pc:docMk/>
            <pc:sldMk cId="1450848862" sldId="289"/>
            <ac:picMk id="244" creationId="{00000000-0000-0000-0000-000000000000}"/>
          </ac:picMkLst>
        </pc:picChg>
      </pc:sldChg>
      <pc:sldChg chg="del">
        <pc:chgData name="jung jaehyun" userId="653543df5f7b9810" providerId="LiveId" clId="{CAF49A6C-60EC-4CDB-9B2B-5B1F99B3382A}" dt="2023-04-19T09:28:38.910" v="157" actId="2696"/>
        <pc:sldMkLst>
          <pc:docMk/>
          <pc:sldMk cId="0" sldId="290"/>
        </pc:sldMkLst>
      </pc:sldChg>
      <pc:sldChg chg="del">
        <pc:chgData name="jung jaehyun" userId="653543df5f7b9810" providerId="LiveId" clId="{CAF49A6C-60EC-4CDB-9B2B-5B1F99B3382A}" dt="2023-04-19T09:28:41.363" v="158" actId="2696"/>
        <pc:sldMkLst>
          <pc:docMk/>
          <pc:sldMk cId="0" sldId="291"/>
        </pc:sldMkLst>
      </pc:sldChg>
      <pc:sldChg chg="del">
        <pc:chgData name="jung jaehyun" userId="653543df5f7b9810" providerId="LiveId" clId="{CAF49A6C-60EC-4CDB-9B2B-5B1F99B3382A}" dt="2023-04-19T09:28:44.491" v="159" actId="2696"/>
        <pc:sldMkLst>
          <pc:docMk/>
          <pc:sldMk cId="0" sldId="293"/>
        </pc:sldMkLst>
      </pc:sldChg>
      <pc:sldChg chg="add del">
        <pc:chgData name="jung jaehyun" userId="653543df5f7b9810" providerId="LiveId" clId="{CAF49A6C-60EC-4CDB-9B2B-5B1F99B3382A}" dt="2023-04-19T09:29:33.800" v="168" actId="47"/>
        <pc:sldMkLst>
          <pc:docMk/>
          <pc:sldMk cId="0" sldId="294"/>
        </pc:sldMkLst>
      </pc:sldChg>
      <pc:sldChg chg="add del">
        <pc:chgData name="jung jaehyun" userId="653543df5f7b9810" providerId="LiveId" clId="{CAF49A6C-60EC-4CDB-9B2B-5B1F99B3382A}" dt="2023-04-19T09:29:32.513" v="167" actId="47"/>
        <pc:sldMkLst>
          <pc:docMk/>
          <pc:sldMk cId="0" sldId="295"/>
        </pc:sldMkLst>
      </pc:sldChg>
      <pc:sldChg chg="add del">
        <pc:chgData name="jung jaehyun" userId="653543df5f7b9810" providerId="LiveId" clId="{CAF49A6C-60EC-4CDB-9B2B-5B1F99B3382A}" dt="2023-04-19T09:29:35.263" v="169" actId="47"/>
        <pc:sldMkLst>
          <pc:docMk/>
          <pc:sldMk cId="0" sldId="296"/>
        </pc:sldMkLst>
      </pc:sldChg>
      <pc:sldChg chg="add del">
        <pc:chgData name="jung jaehyun" userId="653543df5f7b9810" providerId="LiveId" clId="{CAF49A6C-60EC-4CDB-9B2B-5B1F99B3382A}" dt="2023-04-19T09:29:31.110" v="166" actId="47"/>
        <pc:sldMkLst>
          <pc:docMk/>
          <pc:sldMk cId="0" sldId="297"/>
        </pc:sldMkLst>
      </pc:sldChg>
      <pc:sldChg chg="add del">
        <pc:chgData name="jung jaehyun" userId="653543df5f7b9810" providerId="LiveId" clId="{CAF49A6C-60EC-4CDB-9B2B-5B1F99B3382A}" dt="2023-04-19T09:29:29.173" v="165" actId="47"/>
        <pc:sldMkLst>
          <pc:docMk/>
          <pc:sldMk cId="0" sldId="298"/>
        </pc:sldMkLst>
      </pc:sldChg>
      <pc:sldChg chg="add del">
        <pc:chgData name="jung jaehyun" userId="653543df5f7b9810" providerId="LiveId" clId="{CAF49A6C-60EC-4CDB-9B2B-5B1F99B3382A}" dt="2023-04-19T09:29:42.731" v="172" actId="47"/>
        <pc:sldMkLst>
          <pc:docMk/>
          <pc:sldMk cId="0" sldId="299"/>
        </pc:sldMkLst>
      </pc:sldChg>
      <pc:sldChg chg="add del">
        <pc:chgData name="jung jaehyun" userId="653543df5f7b9810" providerId="LiveId" clId="{CAF49A6C-60EC-4CDB-9B2B-5B1F99B3382A}" dt="2023-04-19T09:29:28.454" v="164" actId="47"/>
        <pc:sldMkLst>
          <pc:docMk/>
          <pc:sldMk cId="0" sldId="300"/>
        </pc:sldMkLst>
      </pc:sldChg>
      <pc:sldChg chg="add del">
        <pc:chgData name="jung jaehyun" userId="653543df5f7b9810" providerId="LiveId" clId="{CAF49A6C-60EC-4CDB-9B2B-5B1F99B3382A}" dt="2023-04-19T09:29:27.475" v="163" actId="47"/>
        <pc:sldMkLst>
          <pc:docMk/>
          <pc:sldMk cId="0" sldId="301"/>
        </pc:sldMkLst>
      </pc:sldChg>
      <pc:sldChg chg="add del">
        <pc:chgData name="jung jaehyun" userId="653543df5f7b9810" providerId="LiveId" clId="{CAF49A6C-60EC-4CDB-9B2B-5B1F99B3382A}" dt="2023-04-19T09:29:41.432" v="171" actId="47"/>
        <pc:sldMkLst>
          <pc:docMk/>
          <pc:sldMk cId="0" sldId="302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303"/>
        </pc:sldMkLst>
      </pc:sldChg>
      <pc:sldChg chg="add del">
        <pc:chgData name="jung jaehyun" userId="653543df5f7b9810" providerId="LiveId" clId="{CAF49A6C-60EC-4CDB-9B2B-5B1F99B3382A}" dt="2023-04-19T09:29:10.122" v="162" actId="2696"/>
        <pc:sldMkLst>
          <pc:docMk/>
          <pc:sldMk cId="0" sldId="304"/>
        </pc:sldMkLst>
      </pc:sldChg>
      <pc:sldChg chg="addSp delSp modSp add mod">
        <pc:chgData name="jung jaehyun" userId="653543df5f7b9810" providerId="LiveId" clId="{CAF49A6C-60EC-4CDB-9B2B-5B1F99B3382A}" dt="2023-04-19T09:26:16.573" v="125" actId="14100"/>
        <pc:sldMkLst>
          <pc:docMk/>
          <pc:sldMk cId="1381071100" sldId="305"/>
        </pc:sldMkLst>
        <pc:spChg chg="mod">
          <ac:chgData name="jung jaehyun" userId="653543df5f7b9810" providerId="LiveId" clId="{CAF49A6C-60EC-4CDB-9B2B-5B1F99B3382A}" dt="2023-04-19T09:25:51.947" v="119" actId="20577"/>
          <ac:spMkLst>
            <pc:docMk/>
            <pc:sldMk cId="1381071100" sldId="305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25:54.077" v="120" actId="478"/>
          <ac:picMkLst>
            <pc:docMk/>
            <pc:sldMk cId="1381071100" sldId="305"/>
            <ac:picMk id="12" creationId="{363DA709-77B8-231E-5030-7DE5EF9415D6}"/>
          </ac:picMkLst>
        </pc:picChg>
        <pc:picChg chg="add mod">
          <ac:chgData name="jung jaehyun" userId="653543df5f7b9810" providerId="LiveId" clId="{CAF49A6C-60EC-4CDB-9B2B-5B1F99B3382A}" dt="2023-04-19T09:26:16.573" v="125" actId="14100"/>
          <ac:picMkLst>
            <pc:docMk/>
            <pc:sldMk cId="1381071100" sldId="305"/>
            <ac:picMk id="13" creationId="{DF502BC6-CF11-1229-E06E-2FEBF412CF2B}"/>
          </ac:picMkLst>
        </pc:picChg>
      </pc:sldChg>
      <pc:sldChg chg="addSp delSp modSp add mod ord">
        <pc:chgData name="jung jaehyun" userId="653543df5f7b9810" providerId="LiveId" clId="{CAF49A6C-60EC-4CDB-9B2B-5B1F99B3382A}" dt="2023-04-19T09:30:23.697" v="185" actId="1076"/>
        <pc:sldMkLst>
          <pc:docMk/>
          <pc:sldMk cId="365400423" sldId="306"/>
        </pc:sldMkLst>
        <pc:spChg chg="mod">
          <ac:chgData name="jung jaehyun" userId="653543df5f7b9810" providerId="LiveId" clId="{CAF49A6C-60EC-4CDB-9B2B-5B1F99B3382A}" dt="2023-04-19T09:29:59.712" v="178" actId="20577"/>
          <ac:spMkLst>
            <pc:docMk/>
            <pc:sldMk cId="365400423" sldId="306"/>
            <ac:spMk id="7" creationId="{A54D0A10-B3DB-2D62-777D-A54D6A655C8C}"/>
          </ac:spMkLst>
        </pc:spChg>
        <pc:picChg chg="add del mod">
          <ac:chgData name="jung jaehyun" userId="653543df5f7b9810" providerId="LiveId" clId="{CAF49A6C-60EC-4CDB-9B2B-5B1F99B3382A}" dt="2023-04-19T09:30:07.529" v="180" actId="478"/>
          <ac:picMkLst>
            <pc:docMk/>
            <pc:sldMk cId="365400423" sldId="306"/>
            <ac:picMk id="12" creationId="{13CF42DB-3EFE-C554-969F-15CFBF10A516}"/>
          </ac:picMkLst>
        </pc:picChg>
        <pc:picChg chg="del">
          <ac:chgData name="jung jaehyun" userId="653543df5f7b9810" providerId="LiveId" clId="{CAF49A6C-60EC-4CDB-9B2B-5B1F99B3382A}" dt="2023-04-19T09:26:40.523" v="129" actId="478"/>
          <ac:picMkLst>
            <pc:docMk/>
            <pc:sldMk cId="365400423" sldId="306"/>
            <ac:picMk id="13" creationId="{DF502BC6-CF11-1229-E06E-2FEBF412CF2B}"/>
          </ac:picMkLst>
        </pc:picChg>
        <pc:picChg chg="add del mod">
          <ac:chgData name="jung jaehyun" userId="653543df5f7b9810" providerId="LiveId" clId="{CAF49A6C-60EC-4CDB-9B2B-5B1F99B3382A}" dt="2023-04-19T09:30:01.725" v="179" actId="478"/>
          <ac:picMkLst>
            <pc:docMk/>
            <pc:sldMk cId="365400423" sldId="306"/>
            <ac:picMk id="14" creationId="{00F82035-4671-642F-CC38-2E4D5FAD8D09}"/>
          </ac:picMkLst>
        </pc:picChg>
        <pc:picChg chg="add del mod">
          <ac:chgData name="jung jaehyun" userId="653543df5f7b9810" providerId="LiveId" clId="{CAF49A6C-60EC-4CDB-9B2B-5B1F99B3382A}" dt="2023-04-19T09:27:18.255" v="136" actId="478"/>
          <ac:picMkLst>
            <pc:docMk/>
            <pc:sldMk cId="365400423" sldId="306"/>
            <ac:picMk id="15" creationId="{6A7124BC-29B9-B2B7-00A8-7FE1C38F8E29}"/>
          </ac:picMkLst>
        </pc:picChg>
        <pc:picChg chg="add mod">
          <ac:chgData name="jung jaehyun" userId="653543df5f7b9810" providerId="LiveId" clId="{CAF49A6C-60EC-4CDB-9B2B-5B1F99B3382A}" dt="2023-04-19T09:30:23.697" v="185" actId="1076"/>
          <ac:picMkLst>
            <pc:docMk/>
            <pc:sldMk cId="365400423" sldId="306"/>
            <ac:picMk id="17" creationId="{A7FEBB88-380B-74E0-1017-9F869B813669}"/>
          </ac:picMkLst>
        </pc:picChg>
      </pc:sldChg>
      <pc:sldChg chg="addSp delSp modSp add mod">
        <pc:chgData name="jung jaehyun" userId="653543df5f7b9810" providerId="LiveId" clId="{CAF49A6C-60EC-4CDB-9B2B-5B1F99B3382A}" dt="2023-04-19T09:28:11.478" v="153" actId="14100"/>
        <pc:sldMkLst>
          <pc:docMk/>
          <pc:sldMk cId="518852786" sldId="307"/>
        </pc:sldMkLst>
        <pc:spChg chg="mod">
          <ac:chgData name="jung jaehyun" userId="653543df5f7b9810" providerId="LiveId" clId="{CAF49A6C-60EC-4CDB-9B2B-5B1F99B3382A}" dt="2023-04-19T09:27:23.540" v="139" actId="20577"/>
          <ac:spMkLst>
            <pc:docMk/>
            <pc:sldMk cId="518852786" sldId="307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27:26.657" v="141" actId="478"/>
          <ac:picMkLst>
            <pc:docMk/>
            <pc:sldMk cId="518852786" sldId="307"/>
            <ac:picMk id="12" creationId="{13CF42DB-3EFE-C554-969F-15CFBF10A516}"/>
          </ac:picMkLst>
        </pc:picChg>
        <pc:picChg chg="add mod">
          <ac:chgData name="jung jaehyun" userId="653543df5f7b9810" providerId="LiveId" clId="{CAF49A6C-60EC-4CDB-9B2B-5B1F99B3382A}" dt="2023-04-19T09:27:59.875" v="147" actId="1076"/>
          <ac:picMkLst>
            <pc:docMk/>
            <pc:sldMk cId="518852786" sldId="307"/>
            <ac:picMk id="13" creationId="{0532AFD5-FF41-B82B-7BE1-45E844006EED}"/>
          </ac:picMkLst>
        </pc:picChg>
        <pc:picChg chg="del">
          <ac:chgData name="jung jaehyun" userId="653543df5f7b9810" providerId="LiveId" clId="{CAF49A6C-60EC-4CDB-9B2B-5B1F99B3382A}" dt="2023-04-19T09:27:25.141" v="140" actId="478"/>
          <ac:picMkLst>
            <pc:docMk/>
            <pc:sldMk cId="518852786" sldId="307"/>
            <ac:picMk id="14" creationId="{00F82035-4671-642F-CC38-2E4D5FAD8D09}"/>
          </ac:picMkLst>
        </pc:picChg>
        <pc:picChg chg="add mod">
          <ac:chgData name="jung jaehyun" userId="653543df5f7b9810" providerId="LiveId" clId="{CAF49A6C-60EC-4CDB-9B2B-5B1F99B3382A}" dt="2023-04-19T09:28:11.478" v="153" actId="14100"/>
          <ac:picMkLst>
            <pc:docMk/>
            <pc:sldMk cId="518852786" sldId="307"/>
            <ac:picMk id="16" creationId="{E556E613-66C3-F8CB-E3F8-48168D498AC9}"/>
          </ac:picMkLst>
        </pc:picChg>
      </pc:sldChg>
      <pc:sldChg chg="add">
        <pc:chgData name="jung jaehyun" userId="653543df5f7b9810" providerId="LiveId" clId="{CAF49A6C-60EC-4CDB-9B2B-5B1F99B3382A}" dt="2023-04-19T09:28:18.950" v="154"/>
        <pc:sldMkLst>
          <pc:docMk/>
          <pc:sldMk cId="995171458" sldId="308"/>
        </pc:sldMkLst>
      </pc:sldChg>
      <pc:sldChg chg="addSp delSp modSp add mod">
        <pc:chgData name="jung jaehyun" userId="653543df5f7b9810" providerId="LiveId" clId="{CAF49A6C-60EC-4CDB-9B2B-5B1F99B3382A}" dt="2023-04-19T09:32:07.369" v="220" actId="14100"/>
        <pc:sldMkLst>
          <pc:docMk/>
          <pc:sldMk cId="2484878166" sldId="309"/>
        </pc:sldMkLst>
        <pc:spChg chg="mod">
          <ac:chgData name="jung jaehyun" userId="653543df5f7b9810" providerId="LiveId" clId="{CAF49A6C-60EC-4CDB-9B2B-5B1F99B3382A}" dt="2023-04-19T09:31:39.200" v="211" actId="6549"/>
          <ac:spMkLst>
            <pc:docMk/>
            <pc:sldMk cId="2484878166" sldId="309"/>
            <ac:spMk id="7" creationId="{A54D0A10-B3DB-2D62-777D-A54D6A655C8C}"/>
          </ac:spMkLst>
        </pc:spChg>
        <pc:picChg chg="add mod">
          <ac:chgData name="jung jaehyun" userId="653543df5f7b9810" providerId="LiveId" clId="{CAF49A6C-60EC-4CDB-9B2B-5B1F99B3382A}" dt="2023-04-19T09:32:07.369" v="220" actId="14100"/>
          <ac:picMkLst>
            <pc:docMk/>
            <pc:sldMk cId="2484878166" sldId="309"/>
            <ac:picMk id="12" creationId="{D63FF714-1B14-A468-6C02-26CC5889C214}"/>
          </ac:picMkLst>
        </pc:picChg>
        <pc:picChg chg="add mod">
          <ac:chgData name="jung jaehyun" userId="653543df5f7b9810" providerId="LiveId" clId="{CAF49A6C-60EC-4CDB-9B2B-5B1F99B3382A}" dt="2023-04-19T09:32:02.814" v="219" actId="14100"/>
          <ac:picMkLst>
            <pc:docMk/>
            <pc:sldMk cId="2484878166" sldId="309"/>
            <ac:picMk id="14" creationId="{BCB75EAE-3A8D-3570-3226-7AB3A1326400}"/>
          </ac:picMkLst>
        </pc:picChg>
        <pc:picChg chg="del">
          <ac:chgData name="jung jaehyun" userId="653543df5f7b9810" providerId="LiveId" clId="{CAF49A6C-60EC-4CDB-9B2B-5B1F99B3382A}" dt="2023-04-19T09:31:08.464" v="203" actId="478"/>
          <ac:picMkLst>
            <pc:docMk/>
            <pc:sldMk cId="2484878166" sldId="309"/>
            <ac:picMk id="17" creationId="{A7FEBB88-380B-74E0-1017-9F869B813669}"/>
          </ac:picMkLst>
        </pc:picChg>
      </pc:sldChg>
      <pc:sldChg chg="add del ord">
        <pc:chgData name="jung jaehyun" userId="653543df5f7b9810" providerId="LiveId" clId="{CAF49A6C-60EC-4CDB-9B2B-5B1F99B3382A}" dt="2023-04-19T09:29:55.046" v="176" actId="47"/>
        <pc:sldMkLst>
          <pc:docMk/>
          <pc:sldMk cId="3442133463" sldId="309"/>
        </pc:sldMkLst>
      </pc:sldChg>
      <pc:sldChg chg="addSp delSp modSp add mod ord">
        <pc:chgData name="jung jaehyun" userId="653543df5f7b9810" providerId="LiveId" clId="{CAF49A6C-60EC-4CDB-9B2B-5B1F99B3382A}" dt="2023-04-19T09:34:54.076" v="256" actId="1076"/>
        <pc:sldMkLst>
          <pc:docMk/>
          <pc:sldMk cId="4188023527" sldId="310"/>
        </pc:sldMkLst>
        <pc:spChg chg="mod">
          <ac:chgData name="jung jaehyun" userId="653543df5f7b9810" providerId="LiveId" clId="{CAF49A6C-60EC-4CDB-9B2B-5B1F99B3382A}" dt="2023-04-19T09:33:11.824" v="247" actId="20577"/>
          <ac:spMkLst>
            <pc:docMk/>
            <pc:sldMk cId="4188023527" sldId="310"/>
            <ac:spMk id="7" creationId="{A54D0A10-B3DB-2D62-777D-A54D6A655C8C}"/>
          </ac:spMkLst>
        </pc:spChg>
        <pc:picChg chg="add mod">
          <ac:chgData name="jung jaehyun" userId="653543df5f7b9810" providerId="LiveId" clId="{CAF49A6C-60EC-4CDB-9B2B-5B1F99B3382A}" dt="2023-04-19T09:34:39.692" v="251" actId="1076"/>
          <ac:picMkLst>
            <pc:docMk/>
            <pc:sldMk cId="4188023527" sldId="310"/>
            <ac:picMk id="12" creationId="{3DCC7765-8F47-3E8B-E6B5-F682D8998DD7}"/>
          </ac:picMkLst>
        </pc:picChg>
        <pc:picChg chg="add mod">
          <ac:chgData name="jung jaehyun" userId="653543df5f7b9810" providerId="LiveId" clId="{CAF49A6C-60EC-4CDB-9B2B-5B1F99B3382A}" dt="2023-04-19T09:34:54.076" v="256" actId="1076"/>
          <ac:picMkLst>
            <pc:docMk/>
            <pc:sldMk cId="4188023527" sldId="310"/>
            <ac:picMk id="14" creationId="{5FEEC158-68D7-0339-25E5-C38D6DDD4237}"/>
          </ac:picMkLst>
        </pc:picChg>
        <pc:picChg chg="del">
          <ac:chgData name="jung jaehyun" userId="653543df5f7b9810" providerId="LiveId" clId="{CAF49A6C-60EC-4CDB-9B2B-5B1F99B3382A}" dt="2023-04-19T09:33:16.762" v="248" actId="478"/>
          <ac:picMkLst>
            <pc:docMk/>
            <pc:sldMk cId="4188023527" sldId="310"/>
            <ac:picMk id="17" creationId="{A7FEBB88-380B-74E0-1017-9F869B813669}"/>
          </ac:picMkLst>
        </pc:picChg>
      </pc:sldChg>
      <pc:sldChg chg="addSp delSp modSp add mod">
        <pc:chgData name="jung jaehyun" userId="653543df5f7b9810" providerId="LiveId" clId="{CAF49A6C-60EC-4CDB-9B2B-5B1F99B3382A}" dt="2023-04-19T09:37:49.036" v="308" actId="1076"/>
        <pc:sldMkLst>
          <pc:docMk/>
          <pc:sldMk cId="224613971" sldId="311"/>
        </pc:sldMkLst>
        <pc:picChg chg="del">
          <ac:chgData name="jung jaehyun" userId="653543df5f7b9810" providerId="LiveId" clId="{CAF49A6C-60EC-4CDB-9B2B-5B1F99B3382A}" dt="2023-04-19T09:35:09.262" v="258" actId="478"/>
          <ac:picMkLst>
            <pc:docMk/>
            <pc:sldMk cId="224613971" sldId="311"/>
            <ac:picMk id="12" creationId="{3DCC7765-8F47-3E8B-E6B5-F682D8998DD7}"/>
          </ac:picMkLst>
        </pc:picChg>
        <pc:picChg chg="add mod">
          <ac:chgData name="jung jaehyun" userId="653543df5f7b9810" providerId="LiveId" clId="{CAF49A6C-60EC-4CDB-9B2B-5B1F99B3382A}" dt="2023-04-19T09:37:49.036" v="308" actId="1076"/>
          <ac:picMkLst>
            <pc:docMk/>
            <pc:sldMk cId="224613971" sldId="311"/>
            <ac:picMk id="13" creationId="{A92FF89D-44F2-13D2-E07F-568D4FCA2C7F}"/>
          </ac:picMkLst>
        </pc:picChg>
        <pc:picChg chg="del">
          <ac:chgData name="jung jaehyun" userId="653543df5f7b9810" providerId="LiveId" clId="{CAF49A6C-60EC-4CDB-9B2B-5B1F99B3382A}" dt="2023-04-19T09:35:09.606" v="259" actId="478"/>
          <ac:picMkLst>
            <pc:docMk/>
            <pc:sldMk cId="224613971" sldId="311"/>
            <ac:picMk id="14" creationId="{5FEEC158-68D7-0339-25E5-C38D6DDD4237}"/>
          </ac:picMkLst>
        </pc:picChg>
        <pc:picChg chg="add mod">
          <ac:chgData name="jung jaehyun" userId="653543df5f7b9810" providerId="LiveId" clId="{CAF49A6C-60EC-4CDB-9B2B-5B1F99B3382A}" dt="2023-04-19T09:37:17.081" v="300" actId="1076"/>
          <ac:picMkLst>
            <pc:docMk/>
            <pc:sldMk cId="224613971" sldId="311"/>
            <ac:picMk id="16" creationId="{6FC2255C-7848-B7DB-5BA2-DB123932CFD7}"/>
          </ac:picMkLst>
        </pc:picChg>
        <pc:picChg chg="add mod">
          <ac:chgData name="jung jaehyun" userId="653543df5f7b9810" providerId="LiveId" clId="{CAF49A6C-60EC-4CDB-9B2B-5B1F99B3382A}" dt="2023-04-19T09:37:13.253" v="299" actId="1076"/>
          <ac:picMkLst>
            <pc:docMk/>
            <pc:sldMk cId="224613971" sldId="311"/>
            <ac:picMk id="18" creationId="{C9BB1057-28B6-7B64-BC1A-D4CA7752AEBA}"/>
          </ac:picMkLst>
        </pc:picChg>
        <pc:picChg chg="add mod">
          <ac:chgData name="jung jaehyun" userId="653543df5f7b9810" providerId="LiveId" clId="{CAF49A6C-60EC-4CDB-9B2B-5B1F99B3382A}" dt="2023-04-19T09:37:38.799" v="307" actId="14100"/>
          <ac:picMkLst>
            <pc:docMk/>
            <pc:sldMk cId="224613971" sldId="311"/>
            <ac:picMk id="20" creationId="{0C99EA86-27C8-DA43-6D25-D7AEBEA688A6}"/>
          </ac:picMkLst>
        </pc:picChg>
        <pc:picChg chg="add mod">
          <ac:chgData name="jung jaehyun" userId="653543df5f7b9810" providerId="LiveId" clId="{CAF49A6C-60EC-4CDB-9B2B-5B1F99B3382A}" dt="2023-04-19T09:37:22.087" v="302" actId="1076"/>
          <ac:picMkLst>
            <pc:docMk/>
            <pc:sldMk cId="224613971" sldId="311"/>
            <ac:picMk id="22" creationId="{FF86F67D-C714-5536-3189-EAD5AD1C1697}"/>
          </ac:picMkLst>
        </pc:picChg>
        <pc:picChg chg="del">
          <ac:chgData name="jung jaehyun" userId="653543df5f7b9810" providerId="LiveId" clId="{CAF49A6C-60EC-4CDB-9B2B-5B1F99B3382A}" dt="2023-04-19T09:36:18.818" v="277" actId="478"/>
          <ac:picMkLst>
            <pc:docMk/>
            <pc:sldMk cId="224613971" sldId="311"/>
            <ac:picMk id="245" creationId="{00000000-0000-0000-0000-000000000000}"/>
          </ac:picMkLst>
        </pc:picChg>
      </pc:sldChg>
      <pc:sldChg chg="addSp delSp modSp add mod ord">
        <pc:chgData name="jung jaehyun" userId="653543df5f7b9810" providerId="LiveId" clId="{CAF49A6C-60EC-4CDB-9B2B-5B1F99B3382A}" dt="2023-04-19T09:41:44.497" v="359" actId="1076"/>
        <pc:sldMkLst>
          <pc:docMk/>
          <pc:sldMk cId="3844978028" sldId="312"/>
        </pc:sldMkLst>
        <pc:spChg chg="mod">
          <ac:chgData name="jung jaehyun" userId="653543df5f7b9810" providerId="LiveId" clId="{CAF49A6C-60EC-4CDB-9B2B-5B1F99B3382A}" dt="2023-04-19T09:40:50.622" v="339" actId="20577"/>
          <ac:spMkLst>
            <pc:docMk/>
            <pc:sldMk cId="3844978028" sldId="312"/>
            <ac:spMk id="7" creationId="{A54D0A10-B3DB-2D62-777D-A54D6A655C8C}"/>
          </ac:spMkLst>
        </pc:spChg>
        <pc:picChg chg="del">
          <ac:chgData name="jung jaehyun" userId="653543df5f7b9810" providerId="LiveId" clId="{CAF49A6C-60EC-4CDB-9B2B-5B1F99B3382A}" dt="2023-04-19T09:39:46.890" v="312" actId="478"/>
          <ac:picMkLst>
            <pc:docMk/>
            <pc:sldMk cId="3844978028" sldId="312"/>
            <ac:picMk id="12" creationId="{3DCC7765-8F47-3E8B-E6B5-F682D8998DD7}"/>
          </ac:picMkLst>
        </pc:picChg>
        <pc:picChg chg="add del mod">
          <ac:chgData name="jung jaehyun" userId="653543df5f7b9810" providerId="LiveId" clId="{CAF49A6C-60EC-4CDB-9B2B-5B1F99B3382A}" dt="2023-04-19T09:40:52.646" v="340" actId="478"/>
          <ac:picMkLst>
            <pc:docMk/>
            <pc:sldMk cId="3844978028" sldId="312"/>
            <ac:picMk id="13" creationId="{2EF4F702-539A-620B-CC77-DBA4678677C8}"/>
          </ac:picMkLst>
        </pc:picChg>
        <pc:picChg chg="del">
          <ac:chgData name="jung jaehyun" userId="653543df5f7b9810" providerId="LiveId" clId="{CAF49A6C-60EC-4CDB-9B2B-5B1F99B3382A}" dt="2023-04-19T09:39:47.277" v="313" actId="478"/>
          <ac:picMkLst>
            <pc:docMk/>
            <pc:sldMk cId="3844978028" sldId="312"/>
            <ac:picMk id="14" creationId="{5FEEC158-68D7-0339-25E5-C38D6DDD4237}"/>
          </ac:picMkLst>
        </pc:picChg>
        <pc:picChg chg="add del mod">
          <ac:chgData name="jung jaehyun" userId="653543df5f7b9810" providerId="LiveId" clId="{CAF49A6C-60EC-4CDB-9B2B-5B1F99B3382A}" dt="2023-04-19T09:40:52.879" v="341" actId="478"/>
          <ac:picMkLst>
            <pc:docMk/>
            <pc:sldMk cId="3844978028" sldId="312"/>
            <ac:picMk id="16" creationId="{A9FAC98C-6E31-1B60-2585-51074B1B93E9}"/>
          </ac:picMkLst>
        </pc:picChg>
        <pc:picChg chg="add mod">
          <ac:chgData name="jung jaehyun" userId="653543df5f7b9810" providerId="LiveId" clId="{CAF49A6C-60EC-4CDB-9B2B-5B1F99B3382A}" dt="2023-04-19T09:41:12.700" v="347" actId="14100"/>
          <ac:picMkLst>
            <pc:docMk/>
            <pc:sldMk cId="3844978028" sldId="312"/>
            <ac:picMk id="18" creationId="{BA596E9B-055E-59B2-4780-A4DA61604B85}"/>
          </ac:picMkLst>
        </pc:picChg>
        <pc:picChg chg="add mod">
          <ac:chgData name="jung jaehyun" userId="653543df5f7b9810" providerId="LiveId" clId="{CAF49A6C-60EC-4CDB-9B2B-5B1F99B3382A}" dt="2023-04-19T09:41:25.687" v="352" actId="1076"/>
          <ac:picMkLst>
            <pc:docMk/>
            <pc:sldMk cId="3844978028" sldId="312"/>
            <ac:picMk id="20" creationId="{D92A854E-2C7F-1BD6-EEC5-DE42A0EDF956}"/>
          </ac:picMkLst>
        </pc:picChg>
        <pc:picChg chg="add mod">
          <ac:chgData name="jung jaehyun" userId="653543df5f7b9810" providerId="LiveId" clId="{CAF49A6C-60EC-4CDB-9B2B-5B1F99B3382A}" dt="2023-04-19T09:41:44.497" v="359" actId="1076"/>
          <ac:picMkLst>
            <pc:docMk/>
            <pc:sldMk cId="3844978028" sldId="312"/>
            <ac:picMk id="22" creationId="{65D8491C-9F86-F8A2-3EDC-CCC0DA26F430}"/>
          </ac:picMkLst>
        </pc:picChg>
      </pc:sldChg>
      <pc:sldChg chg="addSp modSp add mod ord">
        <pc:chgData name="jung jaehyun" userId="653543df5f7b9810" providerId="LiveId" clId="{CAF49A6C-60EC-4CDB-9B2B-5B1F99B3382A}" dt="2023-04-19T09:42:41.138" v="377" actId="1076"/>
        <pc:sldMkLst>
          <pc:docMk/>
          <pc:sldMk cId="821043807" sldId="313"/>
        </pc:sldMkLst>
        <pc:picChg chg="add mod">
          <ac:chgData name="jung jaehyun" userId="653543df5f7b9810" providerId="LiveId" clId="{CAF49A6C-60EC-4CDB-9B2B-5B1F99B3382A}" dt="2023-04-19T09:42:41.138" v="377" actId="1076"/>
          <ac:picMkLst>
            <pc:docMk/>
            <pc:sldMk cId="821043807" sldId="313"/>
            <ac:picMk id="12" creationId="{C73A5FF5-2709-A7C5-A5C1-2E326979B776}"/>
          </ac:picMkLst>
        </pc:picChg>
        <pc:picChg chg="mod">
          <ac:chgData name="jung jaehyun" userId="653543df5f7b9810" providerId="LiveId" clId="{CAF49A6C-60EC-4CDB-9B2B-5B1F99B3382A}" dt="2023-04-19T09:42:16.739" v="368" actId="14100"/>
          <ac:picMkLst>
            <pc:docMk/>
            <pc:sldMk cId="821043807" sldId="313"/>
            <ac:picMk id="13" creationId="{2EF4F702-539A-620B-CC77-DBA4678677C8}"/>
          </ac:picMkLst>
        </pc:picChg>
        <pc:picChg chg="mod">
          <ac:chgData name="jung jaehyun" userId="653543df5f7b9810" providerId="LiveId" clId="{CAF49A6C-60EC-4CDB-9B2B-5B1F99B3382A}" dt="2023-04-19T09:42:38.245" v="376" actId="1076"/>
          <ac:picMkLst>
            <pc:docMk/>
            <pc:sldMk cId="821043807" sldId="313"/>
            <ac:picMk id="16" creationId="{A9FAC98C-6E31-1B60-2585-51074B1B93E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46D3D-6BD2-4FA7-8025-470378CF7C0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B830E-F777-49FA-9576-D3E2243640E6}">
      <dgm:prSet custT="1"/>
      <dgm:spPr/>
      <dgm:t>
        <a:bodyPr/>
        <a:lstStyle/>
        <a:p>
          <a:r>
            <a:rPr lang="en-US" sz="1400"/>
            <a:t>Base color : var(--main-color);</a:t>
          </a:r>
        </a:p>
      </dgm:t>
    </dgm:pt>
    <dgm:pt modelId="{6E504779-F811-42C3-ABAD-718D5F691F92}" type="parTrans" cxnId="{D0141060-6CF3-41CC-91B5-BE7473483BAB}">
      <dgm:prSet/>
      <dgm:spPr/>
      <dgm:t>
        <a:bodyPr/>
        <a:lstStyle/>
        <a:p>
          <a:endParaRPr lang="en-US"/>
        </a:p>
      </dgm:t>
    </dgm:pt>
    <dgm:pt modelId="{7B96C367-CB02-4524-9DD0-AFDC9852C30D}" type="sibTrans" cxnId="{D0141060-6CF3-41CC-91B5-BE7473483BAB}">
      <dgm:prSet/>
      <dgm:spPr/>
      <dgm:t>
        <a:bodyPr/>
        <a:lstStyle/>
        <a:p>
          <a:endParaRPr lang="en-US"/>
        </a:p>
      </dgm:t>
    </dgm:pt>
    <dgm:pt modelId="{22EFE4BF-0EB9-4CA9-AD96-142C6265F715}">
      <dgm:prSet custT="1"/>
      <dgm:spPr/>
      <dgm:t>
        <a:bodyPr/>
        <a:lstStyle/>
        <a:p>
          <a:r>
            <a:rPr lang="en-US" sz="1400"/>
            <a:t>Class : main-grid</a:t>
          </a:r>
        </a:p>
      </dgm:t>
    </dgm:pt>
    <dgm:pt modelId="{1F3D81FE-DF5F-448B-A5ED-95653DB211FF}" type="parTrans" cxnId="{A53CF1E4-F1D5-4FB2-91BB-9F4C18C96DD6}">
      <dgm:prSet/>
      <dgm:spPr/>
      <dgm:t>
        <a:bodyPr/>
        <a:lstStyle/>
        <a:p>
          <a:endParaRPr lang="en-US"/>
        </a:p>
      </dgm:t>
    </dgm:pt>
    <dgm:pt modelId="{9F2E5A5E-2F01-4849-9FA3-8F1A7621376B}" type="sibTrans" cxnId="{A53CF1E4-F1D5-4FB2-91BB-9F4C18C96DD6}">
      <dgm:prSet/>
      <dgm:spPr/>
      <dgm:t>
        <a:bodyPr/>
        <a:lstStyle/>
        <a:p>
          <a:endParaRPr lang="en-US"/>
        </a:p>
      </dgm:t>
    </dgm:pt>
    <dgm:pt modelId="{3353DC99-EDA6-467D-A545-8EAC57894084}">
      <dgm:prSet custT="1"/>
      <dgm:spPr/>
      <dgm:t>
        <a:bodyPr/>
        <a:lstStyle/>
        <a:p>
          <a:r>
            <a:rPr lang="ko-KR" sz="1400"/>
            <a:t>상세보기 등 버튼을 이용하여 페이지 이동 시 </a:t>
          </a:r>
          <a:r>
            <a:rPr lang="en-US" sz="1400"/>
            <a:t>hover</a:t>
          </a:r>
          <a:r>
            <a:rPr lang="ko-KR" sz="1400"/>
            <a:t>를 통해 색상변경</a:t>
          </a:r>
          <a:endParaRPr lang="en-US" sz="1400"/>
        </a:p>
      </dgm:t>
    </dgm:pt>
    <dgm:pt modelId="{359AA0BA-5418-4937-8E1C-5F0DAEBFE412}" type="parTrans" cxnId="{FD8877D2-3CA0-486A-ADAC-C4B561765D79}">
      <dgm:prSet/>
      <dgm:spPr/>
      <dgm:t>
        <a:bodyPr/>
        <a:lstStyle/>
        <a:p>
          <a:endParaRPr lang="en-US"/>
        </a:p>
      </dgm:t>
    </dgm:pt>
    <dgm:pt modelId="{A78B232C-FC78-404C-A23A-B6428409D83E}" type="sibTrans" cxnId="{FD8877D2-3CA0-486A-ADAC-C4B561765D79}">
      <dgm:prSet/>
      <dgm:spPr/>
      <dgm:t>
        <a:bodyPr/>
        <a:lstStyle/>
        <a:p>
          <a:endParaRPr lang="en-US"/>
        </a:p>
      </dgm:t>
    </dgm:pt>
    <dgm:pt modelId="{ABD2FC94-06DA-4B32-B8DD-583F4985F762}">
      <dgm:prSet custT="1"/>
      <dgm:spPr/>
      <dgm:t>
        <a:bodyPr/>
        <a:lstStyle/>
        <a:p>
          <a:r>
            <a:rPr lang="ko-KR" sz="1400"/>
            <a:t>모바일에서 상세보기 버튼 등이 보이지 않을 경우를 대비하여 사진과 같이 </a:t>
          </a:r>
          <a:r>
            <a:rPr lang="en-US" sz="1400"/>
            <a:t>hover</a:t>
          </a:r>
          <a:r>
            <a:rPr lang="ko-KR" sz="1400"/>
            <a:t>시 액션 적용할 것</a:t>
          </a:r>
          <a:r>
            <a:rPr lang="en-US" sz="1400"/>
            <a:t>(</a:t>
          </a:r>
          <a:r>
            <a:rPr lang="ko-KR" sz="1400"/>
            <a:t>해당 셀에 </a:t>
          </a:r>
          <a:r>
            <a:rPr lang="en-US" sz="1400"/>
            <a:t>essential-td </a:t>
          </a:r>
          <a:r>
            <a:rPr lang="ko-KR" sz="1400"/>
            <a:t>클래스</a:t>
          </a:r>
          <a:r>
            <a:rPr lang="en-US" sz="1400"/>
            <a:t>)</a:t>
          </a:r>
        </a:p>
      </dgm:t>
    </dgm:pt>
    <dgm:pt modelId="{781E1022-5CED-453F-9FD2-BD6D7FF41576}" type="parTrans" cxnId="{1D72C774-814C-4A35-8E8A-4D51968AE3F0}">
      <dgm:prSet/>
      <dgm:spPr/>
      <dgm:t>
        <a:bodyPr/>
        <a:lstStyle/>
        <a:p>
          <a:endParaRPr lang="en-US"/>
        </a:p>
      </dgm:t>
    </dgm:pt>
    <dgm:pt modelId="{44C66CF3-F27E-48BD-BC5E-7F12B603324F}" type="sibTrans" cxnId="{1D72C774-814C-4A35-8E8A-4D51968AE3F0}">
      <dgm:prSet/>
      <dgm:spPr/>
      <dgm:t>
        <a:bodyPr/>
        <a:lstStyle/>
        <a:p>
          <a:endParaRPr lang="en-US"/>
        </a:p>
      </dgm:t>
    </dgm:pt>
    <dgm:pt modelId="{0DDD4938-9B97-4419-A60A-0F9ECE7680AD}" type="pres">
      <dgm:prSet presAssocID="{6BB46D3D-6BD2-4FA7-8025-470378CF7C05}" presName="vert0" presStyleCnt="0">
        <dgm:presLayoutVars>
          <dgm:dir/>
          <dgm:animOne val="branch"/>
          <dgm:animLvl val="lvl"/>
        </dgm:presLayoutVars>
      </dgm:prSet>
      <dgm:spPr/>
    </dgm:pt>
    <dgm:pt modelId="{7C4661F5-DBFE-4FB0-8523-7678518223FC}" type="pres">
      <dgm:prSet presAssocID="{A2EB830E-F777-49FA-9576-D3E2243640E6}" presName="thickLine" presStyleLbl="alignNode1" presStyleIdx="0" presStyleCnt="4"/>
      <dgm:spPr/>
    </dgm:pt>
    <dgm:pt modelId="{F91EE862-CDB8-43D0-806E-FC443E248C28}" type="pres">
      <dgm:prSet presAssocID="{A2EB830E-F777-49FA-9576-D3E2243640E6}" presName="horz1" presStyleCnt="0"/>
      <dgm:spPr/>
    </dgm:pt>
    <dgm:pt modelId="{B043848B-8598-4C6B-9B9C-5561600BBA54}" type="pres">
      <dgm:prSet presAssocID="{A2EB830E-F777-49FA-9576-D3E2243640E6}" presName="tx1" presStyleLbl="revTx" presStyleIdx="0" presStyleCnt="4"/>
      <dgm:spPr/>
    </dgm:pt>
    <dgm:pt modelId="{3EDB129E-774E-431D-8F36-5B3BC03E8BB8}" type="pres">
      <dgm:prSet presAssocID="{A2EB830E-F777-49FA-9576-D3E2243640E6}" presName="vert1" presStyleCnt="0"/>
      <dgm:spPr/>
    </dgm:pt>
    <dgm:pt modelId="{A8659841-F6D4-470E-A141-248704F4AE20}" type="pres">
      <dgm:prSet presAssocID="{22EFE4BF-0EB9-4CA9-AD96-142C6265F715}" presName="thickLine" presStyleLbl="alignNode1" presStyleIdx="1" presStyleCnt="4"/>
      <dgm:spPr/>
    </dgm:pt>
    <dgm:pt modelId="{922A658F-2E3B-4A1D-9DF8-7C2DE17C6F8D}" type="pres">
      <dgm:prSet presAssocID="{22EFE4BF-0EB9-4CA9-AD96-142C6265F715}" presName="horz1" presStyleCnt="0"/>
      <dgm:spPr/>
    </dgm:pt>
    <dgm:pt modelId="{8EE8CFD2-3AC2-4D3A-9730-994D3A669BD6}" type="pres">
      <dgm:prSet presAssocID="{22EFE4BF-0EB9-4CA9-AD96-142C6265F715}" presName="tx1" presStyleLbl="revTx" presStyleIdx="1" presStyleCnt="4"/>
      <dgm:spPr/>
    </dgm:pt>
    <dgm:pt modelId="{8DAB2823-93F3-4A69-AFB7-5D883E5BD822}" type="pres">
      <dgm:prSet presAssocID="{22EFE4BF-0EB9-4CA9-AD96-142C6265F715}" presName="vert1" presStyleCnt="0"/>
      <dgm:spPr/>
    </dgm:pt>
    <dgm:pt modelId="{F78E3A10-A1A3-4AC1-A129-3721EC68293B}" type="pres">
      <dgm:prSet presAssocID="{3353DC99-EDA6-467D-A545-8EAC57894084}" presName="thickLine" presStyleLbl="alignNode1" presStyleIdx="2" presStyleCnt="4"/>
      <dgm:spPr/>
    </dgm:pt>
    <dgm:pt modelId="{D36C23F1-7BAD-4467-B4FC-F2E059081C4F}" type="pres">
      <dgm:prSet presAssocID="{3353DC99-EDA6-467D-A545-8EAC57894084}" presName="horz1" presStyleCnt="0"/>
      <dgm:spPr/>
    </dgm:pt>
    <dgm:pt modelId="{70F40F8D-1D7F-430C-B999-C0291F0E4778}" type="pres">
      <dgm:prSet presAssocID="{3353DC99-EDA6-467D-A545-8EAC57894084}" presName="tx1" presStyleLbl="revTx" presStyleIdx="2" presStyleCnt="4"/>
      <dgm:spPr/>
    </dgm:pt>
    <dgm:pt modelId="{B8EAF83E-8C0A-488B-818A-B69CABAFEDF8}" type="pres">
      <dgm:prSet presAssocID="{3353DC99-EDA6-467D-A545-8EAC57894084}" presName="vert1" presStyleCnt="0"/>
      <dgm:spPr/>
    </dgm:pt>
    <dgm:pt modelId="{FBE718D0-DEED-4227-94A5-BED0C68F4413}" type="pres">
      <dgm:prSet presAssocID="{ABD2FC94-06DA-4B32-B8DD-583F4985F762}" presName="thickLine" presStyleLbl="alignNode1" presStyleIdx="3" presStyleCnt="4"/>
      <dgm:spPr/>
    </dgm:pt>
    <dgm:pt modelId="{2CAC966F-6DE3-4E96-8F0E-69FD1B77C393}" type="pres">
      <dgm:prSet presAssocID="{ABD2FC94-06DA-4B32-B8DD-583F4985F762}" presName="horz1" presStyleCnt="0"/>
      <dgm:spPr/>
    </dgm:pt>
    <dgm:pt modelId="{BA5E5FBA-5798-4A18-9EF0-FB22A44FDCEE}" type="pres">
      <dgm:prSet presAssocID="{ABD2FC94-06DA-4B32-B8DD-583F4985F762}" presName="tx1" presStyleLbl="revTx" presStyleIdx="3" presStyleCnt="4"/>
      <dgm:spPr/>
    </dgm:pt>
    <dgm:pt modelId="{A81E7962-0DB7-436F-ADE9-A039289E17C7}" type="pres">
      <dgm:prSet presAssocID="{ABD2FC94-06DA-4B32-B8DD-583F4985F762}" presName="vert1" presStyleCnt="0"/>
      <dgm:spPr/>
    </dgm:pt>
  </dgm:ptLst>
  <dgm:cxnLst>
    <dgm:cxn modelId="{3E24CA5E-8A2E-4156-A98D-512A38AB59FE}" type="presOf" srcId="{22EFE4BF-0EB9-4CA9-AD96-142C6265F715}" destId="{8EE8CFD2-3AC2-4D3A-9730-994D3A669BD6}" srcOrd="0" destOrd="0" presId="urn:microsoft.com/office/officeart/2008/layout/LinedList"/>
    <dgm:cxn modelId="{D0141060-6CF3-41CC-91B5-BE7473483BAB}" srcId="{6BB46D3D-6BD2-4FA7-8025-470378CF7C05}" destId="{A2EB830E-F777-49FA-9576-D3E2243640E6}" srcOrd="0" destOrd="0" parTransId="{6E504779-F811-42C3-ABAD-718D5F691F92}" sibTransId="{7B96C367-CB02-4524-9DD0-AFDC9852C30D}"/>
    <dgm:cxn modelId="{3E893666-98B4-403C-8695-DE5836729909}" type="presOf" srcId="{ABD2FC94-06DA-4B32-B8DD-583F4985F762}" destId="{BA5E5FBA-5798-4A18-9EF0-FB22A44FDCEE}" srcOrd="0" destOrd="0" presId="urn:microsoft.com/office/officeart/2008/layout/LinedList"/>
    <dgm:cxn modelId="{1D72C774-814C-4A35-8E8A-4D51968AE3F0}" srcId="{6BB46D3D-6BD2-4FA7-8025-470378CF7C05}" destId="{ABD2FC94-06DA-4B32-B8DD-583F4985F762}" srcOrd="3" destOrd="0" parTransId="{781E1022-5CED-453F-9FD2-BD6D7FF41576}" sibTransId="{44C66CF3-F27E-48BD-BC5E-7F12B603324F}"/>
    <dgm:cxn modelId="{559D495A-1A4E-44B9-844E-F73ADB045BD8}" type="presOf" srcId="{A2EB830E-F777-49FA-9576-D3E2243640E6}" destId="{B043848B-8598-4C6B-9B9C-5561600BBA54}" srcOrd="0" destOrd="0" presId="urn:microsoft.com/office/officeart/2008/layout/LinedList"/>
    <dgm:cxn modelId="{DE2CA5C0-C10B-4D9F-A86B-8323D4849A60}" type="presOf" srcId="{6BB46D3D-6BD2-4FA7-8025-470378CF7C05}" destId="{0DDD4938-9B97-4419-A60A-0F9ECE7680AD}" srcOrd="0" destOrd="0" presId="urn:microsoft.com/office/officeart/2008/layout/LinedList"/>
    <dgm:cxn modelId="{986A7EC1-3476-453E-B8E3-C1B0B7C1B4B3}" type="presOf" srcId="{3353DC99-EDA6-467D-A545-8EAC57894084}" destId="{70F40F8D-1D7F-430C-B999-C0291F0E4778}" srcOrd="0" destOrd="0" presId="urn:microsoft.com/office/officeart/2008/layout/LinedList"/>
    <dgm:cxn modelId="{FD8877D2-3CA0-486A-ADAC-C4B561765D79}" srcId="{6BB46D3D-6BD2-4FA7-8025-470378CF7C05}" destId="{3353DC99-EDA6-467D-A545-8EAC57894084}" srcOrd="2" destOrd="0" parTransId="{359AA0BA-5418-4937-8E1C-5F0DAEBFE412}" sibTransId="{A78B232C-FC78-404C-A23A-B6428409D83E}"/>
    <dgm:cxn modelId="{A53CF1E4-F1D5-4FB2-91BB-9F4C18C96DD6}" srcId="{6BB46D3D-6BD2-4FA7-8025-470378CF7C05}" destId="{22EFE4BF-0EB9-4CA9-AD96-142C6265F715}" srcOrd="1" destOrd="0" parTransId="{1F3D81FE-DF5F-448B-A5ED-95653DB211FF}" sibTransId="{9F2E5A5E-2F01-4849-9FA3-8F1A7621376B}"/>
    <dgm:cxn modelId="{A1D06003-04C1-4825-8C4D-BD63B67893C1}" type="presParOf" srcId="{0DDD4938-9B97-4419-A60A-0F9ECE7680AD}" destId="{7C4661F5-DBFE-4FB0-8523-7678518223FC}" srcOrd="0" destOrd="0" presId="urn:microsoft.com/office/officeart/2008/layout/LinedList"/>
    <dgm:cxn modelId="{D4117130-5599-4EFE-B283-F51BDB3E8201}" type="presParOf" srcId="{0DDD4938-9B97-4419-A60A-0F9ECE7680AD}" destId="{F91EE862-CDB8-43D0-806E-FC443E248C28}" srcOrd="1" destOrd="0" presId="urn:microsoft.com/office/officeart/2008/layout/LinedList"/>
    <dgm:cxn modelId="{6BC75173-B3D1-440F-91E9-DE7FDD5F8A3A}" type="presParOf" srcId="{F91EE862-CDB8-43D0-806E-FC443E248C28}" destId="{B043848B-8598-4C6B-9B9C-5561600BBA54}" srcOrd="0" destOrd="0" presId="urn:microsoft.com/office/officeart/2008/layout/LinedList"/>
    <dgm:cxn modelId="{BCDF80F0-C566-40BA-9E9B-D4BBD8BFA59C}" type="presParOf" srcId="{F91EE862-CDB8-43D0-806E-FC443E248C28}" destId="{3EDB129E-774E-431D-8F36-5B3BC03E8BB8}" srcOrd="1" destOrd="0" presId="urn:microsoft.com/office/officeart/2008/layout/LinedList"/>
    <dgm:cxn modelId="{DBE28035-4E12-496A-ABED-5E566BD95AA2}" type="presParOf" srcId="{0DDD4938-9B97-4419-A60A-0F9ECE7680AD}" destId="{A8659841-F6D4-470E-A141-248704F4AE20}" srcOrd="2" destOrd="0" presId="urn:microsoft.com/office/officeart/2008/layout/LinedList"/>
    <dgm:cxn modelId="{7106258E-90E6-4761-A753-2124DAE9B097}" type="presParOf" srcId="{0DDD4938-9B97-4419-A60A-0F9ECE7680AD}" destId="{922A658F-2E3B-4A1D-9DF8-7C2DE17C6F8D}" srcOrd="3" destOrd="0" presId="urn:microsoft.com/office/officeart/2008/layout/LinedList"/>
    <dgm:cxn modelId="{8F0F9DF4-FACB-4E16-888A-A65C45A087A1}" type="presParOf" srcId="{922A658F-2E3B-4A1D-9DF8-7C2DE17C6F8D}" destId="{8EE8CFD2-3AC2-4D3A-9730-994D3A669BD6}" srcOrd="0" destOrd="0" presId="urn:microsoft.com/office/officeart/2008/layout/LinedList"/>
    <dgm:cxn modelId="{60ED38FB-FA51-4CE8-A2B5-A88EC6A1DE7A}" type="presParOf" srcId="{922A658F-2E3B-4A1D-9DF8-7C2DE17C6F8D}" destId="{8DAB2823-93F3-4A69-AFB7-5D883E5BD822}" srcOrd="1" destOrd="0" presId="urn:microsoft.com/office/officeart/2008/layout/LinedList"/>
    <dgm:cxn modelId="{38F7E45A-E588-4EF4-8BB4-92F3F581434D}" type="presParOf" srcId="{0DDD4938-9B97-4419-A60A-0F9ECE7680AD}" destId="{F78E3A10-A1A3-4AC1-A129-3721EC68293B}" srcOrd="4" destOrd="0" presId="urn:microsoft.com/office/officeart/2008/layout/LinedList"/>
    <dgm:cxn modelId="{5693EC52-3003-4380-8FF4-588C1F92344D}" type="presParOf" srcId="{0DDD4938-9B97-4419-A60A-0F9ECE7680AD}" destId="{D36C23F1-7BAD-4467-B4FC-F2E059081C4F}" srcOrd="5" destOrd="0" presId="urn:microsoft.com/office/officeart/2008/layout/LinedList"/>
    <dgm:cxn modelId="{0822895F-F07A-47B9-A9D8-00E38DFDFC12}" type="presParOf" srcId="{D36C23F1-7BAD-4467-B4FC-F2E059081C4F}" destId="{70F40F8D-1D7F-430C-B999-C0291F0E4778}" srcOrd="0" destOrd="0" presId="urn:microsoft.com/office/officeart/2008/layout/LinedList"/>
    <dgm:cxn modelId="{85FCF99D-AA60-4293-92B0-DDC19FFEB567}" type="presParOf" srcId="{D36C23F1-7BAD-4467-B4FC-F2E059081C4F}" destId="{B8EAF83E-8C0A-488B-818A-B69CABAFEDF8}" srcOrd="1" destOrd="0" presId="urn:microsoft.com/office/officeart/2008/layout/LinedList"/>
    <dgm:cxn modelId="{37603F01-FC8A-4C05-9D06-343D96FCA06E}" type="presParOf" srcId="{0DDD4938-9B97-4419-A60A-0F9ECE7680AD}" destId="{FBE718D0-DEED-4227-94A5-BED0C68F4413}" srcOrd="6" destOrd="0" presId="urn:microsoft.com/office/officeart/2008/layout/LinedList"/>
    <dgm:cxn modelId="{E9447299-2A47-43AC-86C1-AC6C3C68F95A}" type="presParOf" srcId="{0DDD4938-9B97-4419-A60A-0F9ECE7680AD}" destId="{2CAC966F-6DE3-4E96-8F0E-69FD1B77C393}" srcOrd="7" destOrd="0" presId="urn:microsoft.com/office/officeart/2008/layout/LinedList"/>
    <dgm:cxn modelId="{92B40568-0EA3-47F3-B3AD-242AE6D353C9}" type="presParOf" srcId="{2CAC966F-6DE3-4E96-8F0E-69FD1B77C393}" destId="{BA5E5FBA-5798-4A18-9EF0-FB22A44FDCEE}" srcOrd="0" destOrd="0" presId="urn:microsoft.com/office/officeart/2008/layout/LinedList"/>
    <dgm:cxn modelId="{2C187500-08C7-4ED9-AFC8-DA893A4EA604}" type="presParOf" srcId="{2CAC966F-6DE3-4E96-8F0E-69FD1B77C393}" destId="{A81E7962-0DB7-436F-ADE9-A039289E17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4661F5-DBFE-4FB0-8523-7678518223FC}">
      <dsp:nvSpPr>
        <dsp:cNvPr id="0" name=""/>
        <dsp:cNvSpPr/>
      </dsp:nvSpPr>
      <dsp:spPr>
        <a:xfrm>
          <a:off x="0" y="0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3848B-8598-4C6B-9B9C-5561600BBA54}">
      <dsp:nvSpPr>
        <dsp:cNvPr id="0" name=""/>
        <dsp:cNvSpPr/>
      </dsp:nvSpPr>
      <dsp:spPr>
        <a:xfrm>
          <a:off x="0" y="0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Base color : var(--main-color);</a:t>
          </a:r>
        </a:p>
      </dsp:txBody>
      <dsp:txXfrm>
        <a:off x="0" y="0"/>
        <a:ext cx="9914283" cy="507831"/>
      </dsp:txXfrm>
    </dsp:sp>
    <dsp:sp modelId="{A8659841-F6D4-470E-A141-248704F4AE20}">
      <dsp:nvSpPr>
        <dsp:cNvPr id="0" name=""/>
        <dsp:cNvSpPr/>
      </dsp:nvSpPr>
      <dsp:spPr>
        <a:xfrm>
          <a:off x="0" y="507831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8CFD2-3AC2-4D3A-9730-994D3A669BD6}">
      <dsp:nvSpPr>
        <dsp:cNvPr id="0" name=""/>
        <dsp:cNvSpPr/>
      </dsp:nvSpPr>
      <dsp:spPr>
        <a:xfrm>
          <a:off x="0" y="507831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Class : main-grid</a:t>
          </a:r>
        </a:p>
      </dsp:txBody>
      <dsp:txXfrm>
        <a:off x="0" y="507831"/>
        <a:ext cx="9914283" cy="507831"/>
      </dsp:txXfrm>
    </dsp:sp>
    <dsp:sp modelId="{F78E3A10-A1A3-4AC1-A129-3721EC68293B}">
      <dsp:nvSpPr>
        <dsp:cNvPr id="0" name=""/>
        <dsp:cNvSpPr/>
      </dsp:nvSpPr>
      <dsp:spPr>
        <a:xfrm>
          <a:off x="0" y="1015662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F40F8D-1D7F-430C-B999-C0291F0E4778}">
      <dsp:nvSpPr>
        <dsp:cNvPr id="0" name=""/>
        <dsp:cNvSpPr/>
      </dsp:nvSpPr>
      <dsp:spPr>
        <a:xfrm>
          <a:off x="0" y="1015662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상세보기 등 버튼을 이용하여 페이지 이동 시 </a:t>
          </a:r>
          <a:r>
            <a:rPr lang="en-US" sz="1400" kern="1200"/>
            <a:t>hover</a:t>
          </a:r>
          <a:r>
            <a:rPr lang="ko-KR" sz="1400" kern="1200"/>
            <a:t>를 통해 색상변경</a:t>
          </a:r>
          <a:endParaRPr lang="en-US" sz="1400" kern="1200"/>
        </a:p>
      </dsp:txBody>
      <dsp:txXfrm>
        <a:off x="0" y="1015662"/>
        <a:ext cx="9914283" cy="507831"/>
      </dsp:txXfrm>
    </dsp:sp>
    <dsp:sp modelId="{FBE718D0-DEED-4227-94A5-BED0C68F4413}">
      <dsp:nvSpPr>
        <dsp:cNvPr id="0" name=""/>
        <dsp:cNvSpPr/>
      </dsp:nvSpPr>
      <dsp:spPr>
        <a:xfrm>
          <a:off x="0" y="1523493"/>
          <a:ext cx="991428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E5FBA-5798-4A18-9EF0-FB22A44FDCEE}">
      <dsp:nvSpPr>
        <dsp:cNvPr id="0" name=""/>
        <dsp:cNvSpPr/>
      </dsp:nvSpPr>
      <dsp:spPr>
        <a:xfrm>
          <a:off x="0" y="1523493"/>
          <a:ext cx="9914283" cy="507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모바일에서 상세보기 버튼 등이 보이지 않을 경우를 대비하여 사진과 같이 </a:t>
          </a:r>
          <a:r>
            <a:rPr lang="en-US" sz="1400" kern="1200"/>
            <a:t>hover</a:t>
          </a:r>
          <a:r>
            <a:rPr lang="ko-KR" sz="1400" kern="1200"/>
            <a:t>시 액션 적용할 것</a:t>
          </a:r>
          <a:r>
            <a:rPr lang="en-US" sz="1400" kern="1200"/>
            <a:t>(</a:t>
          </a:r>
          <a:r>
            <a:rPr lang="ko-KR" sz="1400" kern="1200"/>
            <a:t>해당 셀에 </a:t>
          </a:r>
          <a:r>
            <a:rPr lang="en-US" sz="1400" kern="1200"/>
            <a:t>essential-td </a:t>
          </a:r>
          <a:r>
            <a:rPr lang="ko-KR" sz="1400" kern="1200"/>
            <a:t>클래스</a:t>
          </a:r>
          <a:r>
            <a:rPr lang="en-US" sz="1400" kern="1200"/>
            <a:t>)</a:t>
          </a:r>
        </a:p>
      </dsp:txBody>
      <dsp:txXfrm>
        <a:off x="0" y="1523493"/>
        <a:ext cx="9914283" cy="507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7AD51-8B28-49B9-B4B2-01EB3F5A1C6C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CE02D-B3F5-4B55-8C14-77635F2CCC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3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8</a:t>
            </a:r>
            <a:r>
              <a:rPr lang="ko-KR" altLang="en-US" dirty="0"/>
              <a:t>조 설계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926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요구사항 정의를 바탕으로 크게 메인 프로세스와 서브 프로세스로 구분 지었습니다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59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프로세스는 저희 프로젝트와 직접적으로 연관된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등장인물 생성</a:t>
            </a:r>
            <a:r>
              <a:rPr lang="en-US" altLang="ko-KR" dirty="0"/>
              <a:t>, </a:t>
            </a:r>
            <a:r>
              <a:rPr lang="ko-KR" altLang="en-US" dirty="0"/>
              <a:t>등장인물학습</a:t>
            </a:r>
            <a:r>
              <a:rPr lang="en-US" altLang="ko-KR" dirty="0"/>
              <a:t>, </a:t>
            </a:r>
            <a:r>
              <a:rPr lang="ko-KR" altLang="en-US" dirty="0" err="1"/>
              <a:t>등장인물삽화생성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  <a:r>
              <a:rPr lang="en-US" altLang="ko-KR" dirty="0"/>
              <a:t> </a:t>
            </a:r>
            <a:r>
              <a:rPr lang="ko-KR" altLang="en-US" dirty="0"/>
              <a:t>로 분류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프로세스는 사용자 권한 별로 공통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사용자로 분류하였습니다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2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생성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작가가 등장인물 정보를 입력하는 것으로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등장인물 태그를 선택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하고 등장인물 생성 버튼을 누릅니다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선택한 등장인물 태그 정보들은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전달됩니다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모델에서는 웹에서 전달받은 태그 정보들로 </a:t>
            </a: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랜덤한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이미지를 생성 후 웹을 통해 작가에게 보여줍니다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이미지를 선택하여 대표 이미지를 지정하며 프로세스가 종료됩니다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166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학습 프로세스는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등장인물을 선택 후 저장하면서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등장인물을 생성하면서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값이 함께 생성됩니다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대표 이미지가 저장되면 해당 이미지에 맞는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태그 정보들이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모델로 전달됩니다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해당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seed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값과 태그를 바탕으로 등장인물을 복제합니다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Dreambooth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학습을 통해 등장인물 별로 이미지 트레이닝을 시킵니다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트레이닝을 시킨 후 등장인물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데이터베이스에 저장시켜주면서 프로세스가 종료됩니다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31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삽화생성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프로세스는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작가가 등장인물 이미지 관리 화면에 들어가서 시작됩니다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등장인물 행동 태그들을 입력합니다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행동태그를 입력한 후 등장인물 삽화 생성 버튼을 누릅니다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웹은 작가가 선택한 등장인물의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등장인물 행동 태그들을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모델에 전달해줍니다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모델은 등장인물을 학습한 모델을 불러와 새로운 이미지를 생성한 후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웹을 통해 작가에게 이미지를 보여줍니다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ai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모델이 제공한 이미지를 다운로드 하며 프로세스가 마무리됩니다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30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웹소설을 쓰고 읽는 프로세스는 간단합니다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웹소설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쓰기는 기본적으로 작가 권한에서만 작성 가능합니다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작가는 내 작품 관리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–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에피소드 상세 화면에 들어가서 글을 작성하면 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635000" algn="l" latinLnBrk="0">
              <a:lnSpc>
                <a:spcPct val="150000"/>
              </a:lnSpc>
            </a:pPr>
            <a:endParaRPr lang="en-US" altLang="ko-KR" sz="1800" b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635000" algn="l" latinLnBrk="0">
              <a:lnSpc>
                <a:spcPct val="150000"/>
              </a:lnSpc>
            </a:pP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독자는 </a:t>
            </a:r>
            <a:r>
              <a:rPr lang="ko-KR" altLang="en-US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메인화면이나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즐겨찾기 등 여러 화면에서 에피소드 읽기 화면에 접속해서 웹소설을 읽으면 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274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서브프로세스는 공통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사용자로 분류된다고 설명 드렸습니다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분류에 따라 상세 프로세스가 나뉘게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공통적으로 사용되는 프로세스로는 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 err="1"/>
              <a:t>아이디찾기</a:t>
            </a:r>
            <a:r>
              <a:rPr lang="en-US" altLang="ko-KR" dirty="0"/>
              <a:t>, </a:t>
            </a:r>
            <a:r>
              <a:rPr lang="ko-KR" altLang="en-US" dirty="0"/>
              <a:t>비밀번호 찾기</a:t>
            </a:r>
            <a:r>
              <a:rPr lang="en-US" altLang="ko-KR" dirty="0"/>
              <a:t>, </a:t>
            </a:r>
            <a:r>
              <a:rPr lang="ko-KR" altLang="en-US" dirty="0"/>
              <a:t>내정보관리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r>
              <a:rPr lang="en-US" altLang="ko-KR" dirty="0"/>
              <a:t>, </a:t>
            </a:r>
            <a:r>
              <a:rPr lang="ko-KR" altLang="en-US" dirty="0"/>
              <a:t>즐겨찾기 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관리자 권한에서만 사용되는 프로세스로는 메뉴관리</a:t>
            </a:r>
            <a:r>
              <a:rPr lang="en-US" altLang="ko-KR" dirty="0"/>
              <a:t>, </a:t>
            </a:r>
            <a:r>
              <a:rPr lang="ko-KR" altLang="en-US" dirty="0"/>
              <a:t>시스템관리</a:t>
            </a:r>
            <a:r>
              <a:rPr lang="en-US" altLang="ko-KR" dirty="0"/>
              <a:t>, </a:t>
            </a:r>
            <a:r>
              <a:rPr lang="ko-KR" altLang="en-US" dirty="0"/>
              <a:t>사용자관리가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프로세스들을 통해 사이트에 기본적인 정보들을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사용자는 </a:t>
            </a:r>
            <a:r>
              <a:rPr lang="ko-KR" altLang="en-US" dirty="0" err="1"/>
              <a:t>댓글달기</a:t>
            </a:r>
            <a:r>
              <a:rPr lang="en-US" altLang="ko-KR" dirty="0"/>
              <a:t>, </a:t>
            </a:r>
            <a:r>
              <a:rPr lang="ko-KR" altLang="en-US" dirty="0"/>
              <a:t>댓글 추천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후기 작성</a:t>
            </a:r>
            <a:r>
              <a:rPr lang="en-US" altLang="ko-KR" dirty="0"/>
              <a:t>, </a:t>
            </a:r>
            <a:r>
              <a:rPr lang="ko-KR" altLang="en-US" dirty="0" err="1"/>
              <a:t>웹소설</a:t>
            </a:r>
            <a:r>
              <a:rPr lang="ko-KR" altLang="en-US" dirty="0"/>
              <a:t> 추천 프로세스들을 통해 웹소설을 읽고 작가와 다른 독자들과 소통할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42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1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56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총 </a:t>
            </a:r>
            <a:r>
              <a:rPr lang="en-US" altLang="ko-KR" dirty="0"/>
              <a:t>6</a:t>
            </a:r>
            <a:r>
              <a:rPr lang="ko-KR" altLang="en-US" dirty="0"/>
              <a:t>가지 스텝으로 발표를 진행하도록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118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271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9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12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7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10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요구사항 정의입니다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11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저번 </a:t>
            </a:r>
            <a:r>
              <a:rPr lang="ko-KR" altLang="en-US" dirty="0" err="1"/>
              <a:t>발표때</a:t>
            </a:r>
            <a:r>
              <a:rPr lang="ko-KR" altLang="en-US" dirty="0"/>
              <a:t> 저희는 </a:t>
            </a:r>
            <a:r>
              <a:rPr lang="en-US" altLang="ko-KR" dirty="0"/>
              <a:t>user</a:t>
            </a:r>
            <a:r>
              <a:rPr lang="ko-KR" altLang="en-US" dirty="0"/>
              <a:t>의 입장에서 요구사항을 도출하고 제안하였습니다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설계때는 도출한 요구사항들을 설계에 어떻게 반영을 할지</a:t>
            </a:r>
            <a:r>
              <a:rPr lang="en-US" altLang="ko-KR" dirty="0"/>
              <a:t> / </a:t>
            </a:r>
            <a:r>
              <a:rPr lang="ko-KR" altLang="en-US" dirty="0"/>
              <a:t>정의 및 검토하는 단계가 꼭 필요하기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요구사항 정의를 먼저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61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최초에 기능</a:t>
            </a:r>
            <a:r>
              <a:rPr lang="en-US" altLang="ko-KR" dirty="0"/>
              <a:t> </a:t>
            </a:r>
            <a:r>
              <a:rPr lang="ko-KR" altLang="en-US" dirty="0"/>
              <a:t>요구사항</a:t>
            </a:r>
            <a:r>
              <a:rPr lang="en-US" altLang="ko-KR" dirty="0"/>
              <a:t>, </a:t>
            </a:r>
            <a:r>
              <a:rPr lang="ko-KR" altLang="en-US" dirty="0"/>
              <a:t>성능 요구사항 등등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개의 카테고리로</a:t>
            </a:r>
            <a:r>
              <a:rPr lang="en-US" altLang="ko-KR" dirty="0"/>
              <a:t>, 48</a:t>
            </a:r>
            <a:r>
              <a:rPr lang="ko-KR" altLang="en-US" dirty="0"/>
              <a:t>개의 요구사항을 제안했었습니다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42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개발에 반영해야 할 세부내용으로 분류하여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82</a:t>
            </a:r>
            <a:r>
              <a:rPr lang="ko-KR" altLang="en-US" dirty="0"/>
              <a:t>개의 요구사항을 정의했습니다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70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 제약사항 및 프로젝트 지원사항 등으로 인해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57</a:t>
            </a:r>
            <a:r>
              <a:rPr lang="ko-KR" altLang="en-US" dirty="0"/>
              <a:t>개의 요구사항을 완전 수용하였고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25</a:t>
            </a:r>
            <a:r>
              <a:rPr lang="ko-KR" altLang="en-US" dirty="0"/>
              <a:t>개의 요구사항은 부분 수용을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678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도출한 요구사항부터 상세 요구사항 분류</a:t>
            </a:r>
            <a:r>
              <a:rPr lang="en-US" altLang="ko-KR" dirty="0"/>
              <a:t>, </a:t>
            </a:r>
            <a:r>
              <a:rPr lang="ko-KR" altLang="en-US" dirty="0"/>
              <a:t>요구사항 정의 등을</a:t>
            </a:r>
            <a:r>
              <a:rPr lang="en-US" altLang="ko-KR" dirty="0"/>
              <a:t> </a:t>
            </a:r>
            <a:r>
              <a:rPr lang="ko-KR" altLang="en-US" dirty="0"/>
              <a:t>요구사항 추적표로 작성하였습니다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활용해 개발과정에서 요구사항이 빠지지 않도록 추적하고</a:t>
            </a:r>
            <a:r>
              <a:rPr lang="en-US" altLang="ko-KR" dirty="0"/>
              <a:t> </a:t>
            </a:r>
            <a:r>
              <a:rPr lang="ko-KR" altLang="en-US" dirty="0"/>
              <a:t>관리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CE02D-B3F5-4B55-8C14-77635F2CCC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4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emf"/><Relationship Id="rId4" Type="http://schemas.openxmlformats.org/officeDocument/2006/relationships/image" Target="../media/image101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13" Type="http://schemas.openxmlformats.org/officeDocument/2006/relationships/image" Target="../media/image112.emf"/><Relationship Id="rId18" Type="http://schemas.openxmlformats.org/officeDocument/2006/relationships/image" Target="../media/image117.emf"/><Relationship Id="rId3" Type="http://schemas.openxmlformats.org/officeDocument/2006/relationships/image" Target="../media/image102.emf"/><Relationship Id="rId7" Type="http://schemas.openxmlformats.org/officeDocument/2006/relationships/image" Target="../media/image106.emf"/><Relationship Id="rId12" Type="http://schemas.openxmlformats.org/officeDocument/2006/relationships/image" Target="../media/image111.emf"/><Relationship Id="rId17" Type="http://schemas.openxmlformats.org/officeDocument/2006/relationships/image" Target="../media/image116.emf"/><Relationship Id="rId2" Type="http://schemas.openxmlformats.org/officeDocument/2006/relationships/image" Target="../media/image1.png"/><Relationship Id="rId16" Type="http://schemas.openxmlformats.org/officeDocument/2006/relationships/image" Target="../media/image1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emf"/><Relationship Id="rId11" Type="http://schemas.openxmlformats.org/officeDocument/2006/relationships/image" Target="../media/image110.emf"/><Relationship Id="rId5" Type="http://schemas.openxmlformats.org/officeDocument/2006/relationships/image" Target="../media/image104.emf"/><Relationship Id="rId15" Type="http://schemas.openxmlformats.org/officeDocument/2006/relationships/image" Target="../media/image114.emf"/><Relationship Id="rId10" Type="http://schemas.openxmlformats.org/officeDocument/2006/relationships/image" Target="../media/image109.emf"/><Relationship Id="rId4" Type="http://schemas.openxmlformats.org/officeDocument/2006/relationships/image" Target="../media/image103.emf"/><Relationship Id="rId9" Type="http://schemas.openxmlformats.org/officeDocument/2006/relationships/image" Target="../media/image108.emf"/><Relationship Id="rId14" Type="http://schemas.openxmlformats.org/officeDocument/2006/relationships/image" Target="../media/image1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sql.sh/2143-cours-sql-pdf" TargetMode="External"/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zh-cn/Java" TargetMode="External"/><Relationship Id="rId5" Type="http://schemas.openxmlformats.org/officeDocument/2006/relationships/image" Target="../media/image53.png"/><Relationship Id="rId4" Type="http://schemas.openxmlformats.org/officeDocument/2006/relationships/hyperlink" Target="http://commons.wikimedia.org/wiki/File%3AJavaScript-logo.png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hyperlink" Target="https://ccp101.com/2019/03/15/MySql%E6%95%B0%E6%8D%AE%E5%BA%93%E5%AE%89%E8%A3%85%E4%B8%8E%E9%85%8D%E7%BD%A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hyperlink" Target="https://about.gitlab.com/solutions/aws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hyperlink" Target="https://alexkosarev.name/2019/01/10/spring-framework-functional-bean-registration-en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568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: 도형 30"/>
          <p:cNvSpPr/>
          <p:nvPr/>
        </p:nvSpPr>
        <p:spPr>
          <a:xfrm>
            <a:off x="6932401" y="1331534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38" name="TextBox 37"/>
          <p:cNvSpPr txBox="1"/>
          <p:nvPr/>
        </p:nvSpPr>
        <p:spPr>
          <a:xfrm>
            <a:off x="5760361" y="2016166"/>
            <a:ext cx="65915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02746" y="5183342"/>
            <a:ext cx="7040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0" name="제목 1"/>
          <p:cNvSpPr>
            <a:spLocks noGrp="1"/>
          </p:cNvSpPr>
          <p:nvPr/>
        </p:nvSpPr>
        <p:spPr>
          <a:xfrm>
            <a:off x="1078675" y="1617441"/>
            <a:ext cx="7894617" cy="1175327"/>
          </a:xfrm>
          <a:prstGeom prst="rect">
            <a:avLst/>
          </a:prstGeom>
        </p:spPr>
        <p:txBody>
          <a:bodyPr vert="horz" lIns="91440" tIns="45720" rIns="91440" bIns="45720" anchor="b">
            <a:normAutofit fontScale="85000" lnSpcReduction="20000"/>
          </a:bodyPr>
          <a:lstStyle/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800" b="1" i="0" u="none" strike="noStrike" kern="1200" cap="none" spc="0" normalizeH="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캡스톤</a:t>
            </a:r>
            <a:r>
              <a:rPr kumimoji="0" lang="ko-KR" altLang="en-US" sz="5800" b="1" i="0" u="none" strike="noStrike" kern="1200" cap="none" spc="0" normalizeH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디자인</a:t>
            </a:r>
            <a:endParaRPr kumimoji="0" lang="en-US" altLang="ko-KR" sz="58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5800" b="1" dirty="0">
                <a:latin typeface="+mj-lt"/>
                <a:ea typeface="+mj-ea"/>
                <a:cs typeface="+mj-cs"/>
              </a:rPr>
              <a:t>- </a:t>
            </a:r>
            <a:r>
              <a:rPr lang="ko-KR" altLang="en-US" sz="3300" b="1" dirty="0">
                <a:latin typeface="+mj-lt"/>
                <a:ea typeface="+mj-ea"/>
                <a:cs typeface="+mj-cs"/>
              </a:rPr>
              <a:t>설계</a:t>
            </a:r>
            <a:endParaRPr kumimoji="0" lang="en-US" altLang="ko-KR" sz="5800" b="1" i="0" u="none" strike="noStrike" kern="1200" cap="none" spc="0" normalizeH="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부제목 2"/>
          <p:cNvSpPr>
            <a:spLocks noGrp="1"/>
          </p:cNvSpPr>
          <p:nvPr/>
        </p:nvSpPr>
        <p:spPr>
          <a:xfrm>
            <a:off x="924050" y="3429000"/>
            <a:ext cx="5742213" cy="2811825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8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조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sz="2800" b="0" i="0" u="none" strike="noStrike" kern="1200" cap="none" spc="0" normalizeH="0" baseline="0">
              <a:solidFill>
                <a:srgbClr val="000000"/>
              </a:solidFill>
              <a:effectLst/>
              <a:latin typeface="맑은 고딕"/>
              <a:ea typeface="맑은 고딕"/>
            </a:endParaRP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2017112190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한진섭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2017112194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정재현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2018112123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고범석</a:t>
            </a:r>
          </a:p>
          <a:p>
            <a:pPr marL="228600" indent="-22860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2018112128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000000"/>
                </a:solidFill>
                <a:effectLst/>
                <a:latin typeface="맑은 고딕"/>
                <a:ea typeface="맑은 고딕"/>
              </a:rPr>
              <a:t>박준서</a:t>
            </a:r>
            <a:endParaRPr kumimoji="0" lang="ko-KR" altLang="en-US" sz="2800" b="0" i="0" u="none" strike="noStrike" kern="1200" cap="none" spc="0" normalizeH="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63583"/>
            <a:ext cx="2567496" cy="1203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4369440" y="2634114"/>
            <a:ext cx="3108543" cy="1631216"/>
            <a:chOff x="4369440" y="2172450"/>
            <a:chExt cx="3108543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2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4369440" y="3095780"/>
              <a:ext cx="3108543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프로세스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6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540268" y="2031474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3)  </a:t>
            </a:r>
            <a:r>
              <a:rPr lang="ko-KR" altLang="en-US" dirty="0"/>
              <a:t>함수 이름 및 기능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0FA7062-838F-CEB7-9DAC-93C347A03EF5}"/>
              </a:ext>
            </a:extLst>
          </p:cNvPr>
          <p:cNvGraphicFramePr>
            <a:graphicFrameLocks noGrp="1"/>
          </p:cNvGraphicFramePr>
          <p:nvPr/>
        </p:nvGraphicFramePr>
        <p:xfrm>
          <a:off x="3288442" y="1791968"/>
          <a:ext cx="7491318" cy="42238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0091">
                  <a:extLst>
                    <a:ext uri="{9D8B030D-6E8A-4147-A177-3AD203B41FA5}">
                      <a16:colId xmlns:a16="http://schemas.microsoft.com/office/drawing/2014/main" val="3589585176"/>
                    </a:ext>
                  </a:extLst>
                </a:gridCol>
                <a:gridCol w="2332642">
                  <a:extLst>
                    <a:ext uri="{9D8B030D-6E8A-4147-A177-3AD203B41FA5}">
                      <a16:colId xmlns:a16="http://schemas.microsoft.com/office/drawing/2014/main" val="1903699566"/>
                    </a:ext>
                  </a:extLst>
                </a:gridCol>
                <a:gridCol w="4518585">
                  <a:extLst>
                    <a:ext uri="{9D8B030D-6E8A-4147-A177-3AD203B41FA5}">
                      <a16:colId xmlns:a16="http://schemas.microsoft.com/office/drawing/2014/main" val="2855118885"/>
                    </a:ext>
                  </a:extLst>
                </a:gridCol>
              </a:tblGrid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 dirty="0">
                          <a:effectLst/>
                        </a:rPr>
                        <a:t>순번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>
                          <a:effectLst/>
                        </a:rPr>
                        <a:t>명칭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100">
                          <a:effectLst/>
                        </a:rPr>
                        <a:t>기능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94101931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Command_txt2img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text</a:t>
                      </a:r>
                      <a:r>
                        <a:rPr lang="ko-KR" sz="1400">
                          <a:effectLst/>
                        </a:rPr>
                        <a:t>를 기반으로 이미지 생성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677360110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Command_inpainting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image inpainting</a:t>
                      </a:r>
                      <a:r>
                        <a:rPr lang="ko-KR" sz="1400">
                          <a:effectLst/>
                        </a:rPr>
                        <a:t>적용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55513836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Command_upscaling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</a:t>
                      </a:r>
                      <a:r>
                        <a:rPr lang="en-US" sz="1400">
                          <a:effectLst/>
                        </a:rPr>
                        <a:t> image size up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3939367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Command_9_by_16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invokeAI shell script</a:t>
                      </a:r>
                      <a:r>
                        <a:rPr lang="ko-KR" sz="1400">
                          <a:effectLst/>
                        </a:rPr>
                        <a:t>를 실행시켜 종횡비</a:t>
                      </a:r>
                      <a:r>
                        <a:rPr lang="en-US" sz="1400">
                          <a:effectLst/>
                        </a:rPr>
                        <a:t> 9:16</a:t>
                      </a:r>
                      <a:r>
                        <a:rPr lang="ko-KR" sz="1400">
                          <a:effectLst/>
                        </a:rPr>
                        <a:t>으로</a:t>
                      </a:r>
                      <a:r>
                        <a:rPr lang="en-US" sz="1400">
                          <a:effectLst/>
                        </a:rPr>
                        <a:t> image </a:t>
                      </a:r>
                      <a:r>
                        <a:rPr lang="ko-KR" sz="1400">
                          <a:effectLst/>
                        </a:rPr>
                        <a:t>생성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13352601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Response_image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>
                          <a:effectLst/>
                        </a:rPr>
                        <a:t>생성한</a:t>
                      </a:r>
                      <a:r>
                        <a:rPr lang="en-US" sz="1400">
                          <a:effectLst/>
                        </a:rPr>
                        <a:t> image</a:t>
                      </a:r>
                      <a:r>
                        <a:rPr lang="ko-KR" sz="1400">
                          <a:effectLst/>
                        </a:rPr>
                        <a:t>를</a:t>
                      </a:r>
                      <a:r>
                        <a:rPr lang="en-US" sz="1400">
                          <a:effectLst/>
                        </a:rPr>
                        <a:t> seed</a:t>
                      </a:r>
                      <a:r>
                        <a:rPr lang="ko-KR" sz="1400">
                          <a:effectLst/>
                        </a:rPr>
                        <a:t>와 함께</a:t>
                      </a:r>
                      <a:r>
                        <a:rPr lang="en-US" sz="1400">
                          <a:effectLst/>
                        </a:rPr>
                        <a:t> response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4887102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Dreambooth_training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Dreambooth</a:t>
                      </a:r>
                      <a:r>
                        <a:rPr lang="ko-KR" sz="1400" dirty="0">
                          <a:effectLst/>
                        </a:rPr>
                        <a:t>로 등장인물 학습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30769351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Random_generator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Instance prompt(</a:t>
                      </a:r>
                      <a:r>
                        <a:rPr lang="ko-KR" sz="1400">
                          <a:effectLst/>
                        </a:rPr>
                        <a:t>등장인물의 별칭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ko-KR" sz="1400">
                          <a:effectLst/>
                        </a:rPr>
                        <a:t>를 생성하기 위한</a:t>
                      </a:r>
                      <a:r>
                        <a:rPr lang="en-US" sz="1400">
                          <a:effectLst/>
                        </a:rPr>
                        <a:t> script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23135932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Flask_web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Python flask</a:t>
                      </a:r>
                      <a:r>
                        <a:rPr lang="ko-KR" sz="1400" dirty="0">
                          <a:effectLst/>
                        </a:rPr>
                        <a:t>를 이용하여</a:t>
                      </a:r>
                      <a:r>
                        <a:rPr lang="en-US" sz="1400" dirty="0">
                          <a:effectLst/>
                        </a:rPr>
                        <a:t> web </a:t>
                      </a:r>
                      <a:r>
                        <a:rPr lang="ko-KR" sz="1400" dirty="0">
                          <a:effectLst/>
                        </a:rPr>
                        <a:t>배포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356695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Main_process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Txt2img</a:t>
                      </a:r>
                      <a:r>
                        <a:rPr lang="ko-KR" sz="1400">
                          <a:effectLst/>
                        </a:rPr>
                        <a:t>를</a:t>
                      </a:r>
                      <a:r>
                        <a:rPr lang="en-US" sz="1400">
                          <a:effectLst/>
                        </a:rPr>
                        <a:t> multi-thread</a:t>
                      </a:r>
                      <a:r>
                        <a:rPr lang="ko-KR" sz="1400">
                          <a:effectLst/>
                        </a:rPr>
                        <a:t>로 실행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28425558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Txt2img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Text</a:t>
                      </a:r>
                      <a:r>
                        <a:rPr lang="ko-KR" sz="1400" dirty="0">
                          <a:effectLst/>
                        </a:rPr>
                        <a:t>를 기반으로 </a:t>
                      </a:r>
                      <a:r>
                        <a:rPr lang="en-US" sz="1400" dirty="0">
                          <a:effectLst/>
                        </a:rPr>
                        <a:t>image </a:t>
                      </a:r>
                      <a:r>
                        <a:rPr lang="ko-KR" sz="1400" dirty="0">
                          <a:effectLst/>
                        </a:rPr>
                        <a:t>생성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28080936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Inpainting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image+ mask image</a:t>
                      </a:r>
                      <a:r>
                        <a:rPr lang="ko-KR" sz="1400" dirty="0">
                          <a:effectLst/>
                        </a:rPr>
                        <a:t>를 기반으로</a:t>
                      </a:r>
                      <a:r>
                        <a:rPr lang="en-US" sz="1400" dirty="0">
                          <a:effectLst/>
                        </a:rPr>
                        <a:t> image inpainting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964516495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12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Upscaling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512x512 image to 1024x1024 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4421143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Upscaling_9_16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512x512 image to 512x900 image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76793538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14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Training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Dreambooth</a:t>
                      </a:r>
                      <a:r>
                        <a:rPr lang="en-US" sz="1400" dirty="0">
                          <a:effectLst/>
                        </a:rPr>
                        <a:t> training (</a:t>
                      </a:r>
                      <a:r>
                        <a:rPr lang="ko-KR" sz="1400" dirty="0">
                          <a:effectLst/>
                        </a:rPr>
                        <a:t>등장인물 학습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53115216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Add_name_frist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400" dirty="0">
                          <a:effectLst/>
                        </a:rPr>
                        <a:t>초기의</a:t>
                      </a:r>
                      <a:r>
                        <a:rPr lang="en-US" sz="1400" dirty="0">
                          <a:effectLst/>
                        </a:rPr>
                        <a:t> Instance prompt token </a:t>
                      </a:r>
                      <a:r>
                        <a:rPr lang="ko-KR" sz="1400" dirty="0" err="1">
                          <a:effectLst/>
                        </a:rPr>
                        <a:t>생성기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28434594"/>
                  </a:ext>
                </a:extLst>
              </a:tr>
              <a:tr h="24846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16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Add_name</a:t>
                      </a:r>
                      <a:endParaRPr lang="ko-KR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Instance prompt token </a:t>
                      </a:r>
                      <a:r>
                        <a:rPr lang="ko-KR" sz="1400" dirty="0" err="1">
                          <a:effectLst/>
                        </a:rPr>
                        <a:t>생성기</a:t>
                      </a:r>
                      <a:endParaRPr lang="ko-KR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136507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46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F9DDEA-6AA9-0238-D3A3-82B0111E40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977" y="1454055"/>
            <a:ext cx="3556868" cy="4942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60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83C8DA-E37A-D45C-AA7A-1F5285646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801" y="2016708"/>
            <a:ext cx="8627533" cy="3058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65544" y="5393783"/>
            <a:ext cx="648992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Shell</a:t>
            </a:r>
            <a:r>
              <a:rPr lang="ko-KR" altLang="en-US" b="1" dirty="0"/>
              <a:t> </a:t>
            </a:r>
            <a:r>
              <a:rPr lang="en-US" altLang="ko-KR" b="1" dirty="0"/>
              <a:t>script</a:t>
            </a:r>
            <a:r>
              <a:rPr lang="ko-KR" altLang="en-US" b="1" dirty="0"/>
              <a:t>를 실행 </a:t>
            </a:r>
            <a:r>
              <a:rPr lang="en-US" altLang="ko-KR" b="1" dirty="0"/>
              <a:t>-&gt; </a:t>
            </a:r>
            <a:r>
              <a:rPr lang="en-US" altLang="ko-KR" b="1" dirty="0" err="1"/>
              <a:t>InvokeAI</a:t>
            </a:r>
            <a:r>
              <a:rPr lang="en-US" altLang="ko-KR" b="1" dirty="0"/>
              <a:t> generation toolkit -&gt; image </a:t>
            </a:r>
            <a:r>
              <a:rPr lang="ko-KR" altLang="en-US" b="1" dirty="0"/>
              <a:t>생성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F33969-68C4-E6F2-7682-613E6FF19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6456" y="4520326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294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platform</a:t>
            </a:r>
            <a:r>
              <a:rPr lang="ko-KR" altLang="en-US" b="1" dirty="0"/>
              <a:t>으로부터 온 </a:t>
            </a:r>
            <a:r>
              <a:rPr lang="en-US" altLang="ko-KR" b="1" dirty="0"/>
              <a:t>request</a:t>
            </a:r>
            <a:r>
              <a:rPr lang="ko-KR" altLang="en-US" b="1" dirty="0"/>
              <a:t>에 대해서 </a:t>
            </a:r>
            <a:r>
              <a:rPr lang="en-US" altLang="ko-KR" b="1" dirty="0"/>
              <a:t>image</a:t>
            </a:r>
            <a:r>
              <a:rPr lang="ko-KR" altLang="en-US" b="1" dirty="0"/>
              <a:t>를 담아 </a:t>
            </a:r>
            <a:r>
              <a:rPr lang="en-US" altLang="ko-KR" b="1" dirty="0"/>
              <a:t>response</a:t>
            </a:r>
            <a:endParaRPr lang="ko-KR" altLang="en-US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EC43B65-5A81-09B9-31B0-ED434B05E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123" y="1459330"/>
            <a:ext cx="3292243" cy="41265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EFCC3D-6503-C146-F277-D599742158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217" y="4326704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42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작가가 선택한 등장인물의 별명 생성 및 학습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7FC5D-2A87-0F46-1D75-B5804D18D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49253"/>
            <a:ext cx="5816612" cy="45594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152AD0-68C8-4F75-F384-9DE1FB739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326702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26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731CA-B622-2ED7-725A-28DECA3079ED}"/>
              </a:ext>
            </a:extLst>
          </p:cNvPr>
          <p:cNvSpPr txBox="1"/>
          <p:nvPr/>
        </p:nvSpPr>
        <p:spPr>
          <a:xfrm>
            <a:off x="1219200" y="2127033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4)  </a:t>
            </a:r>
            <a:r>
              <a:rPr lang="ko-KR" altLang="en-US" dirty="0"/>
              <a:t>함수 다이어그램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64B21-A064-7F28-5AA4-C5A1B8C17A47}"/>
              </a:ext>
            </a:extLst>
          </p:cNvPr>
          <p:cNvSpPr txBox="1"/>
          <p:nvPr/>
        </p:nvSpPr>
        <p:spPr>
          <a:xfrm>
            <a:off x="1134534" y="3546106"/>
            <a:ext cx="52239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위 </a:t>
            </a:r>
            <a:r>
              <a:rPr lang="en-US" altLang="ko-KR" dirty="0"/>
              <a:t>: </a:t>
            </a:r>
            <a:r>
              <a:rPr lang="ko-KR" altLang="en-US" dirty="0"/>
              <a:t>변수의 타입</a:t>
            </a:r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: </a:t>
            </a:r>
            <a:r>
              <a:rPr lang="ko-KR" altLang="en-US" dirty="0"/>
              <a:t>함수 이름 및 </a:t>
            </a:r>
            <a:r>
              <a:rPr lang="en-US" altLang="ko-KR" dirty="0"/>
              <a:t>return </a:t>
            </a:r>
            <a:r>
              <a:rPr lang="ko-KR" altLang="en-US" dirty="0"/>
              <a:t>타입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C1DBB0-5FE2-8AE9-E4F0-3E5D5A5E461A}"/>
              </a:ext>
            </a:extLst>
          </p:cNvPr>
          <p:cNvSpPr txBox="1"/>
          <p:nvPr/>
        </p:nvSpPr>
        <p:spPr>
          <a:xfrm>
            <a:off x="1219200" y="5666115"/>
            <a:ext cx="8001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모든 </a:t>
            </a:r>
            <a:r>
              <a:rPr lang="en-US" altLang="ko-KR" b="1" dirty="0"/>
              <a:t>script</a:t>
            </a:r>
            <a:r>
              <a:rPr lang="ko-KR" altLang="en-US" b="1" dirty="0"/>
              <a:t>를 </a:t>
            </a:r>
            <a:r>
              <a:rPr lang="en-US" altLang="ko-KR" b="1" dirty="0"/>
              <a:t>import</a:t>
            </a:r>
            <a:r>
              <a:rPr lang="ko-KR" altLang="en-US" b="1" dirty="0"/>
              <a:t>해서 경로에 맞게 함수 실행 및 웹 서버 구동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43A124-7A18-220D-03B3-906120E3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161" y="1821380"/>
            <a:ext cx="6361113" cy="33856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0C8B83E-0D0B-0125-EADA-63223F2AF5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4416765"/>
            <a:ext cx="1031968" cy="1434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30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4562315" y="2579222"/>
            <a:ext cx="2722797" cy="1686108"/>
            <a:chOff x="4562315" y="2117558"/>
            <a:chExt cx="2722797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7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4562315" y="3095780"/>
              <a:ext cx="272279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Interface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6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12D8EAD-A907-FF8A-73C5-9CCCB58FE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16" y="1821380"/>
            <a:ext cx="6360700" cy="470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B4E8A2-0688-8890-4EB3-1B39F829DBAD}"/>
              </a:ext>
            </a:extLst>
          </p:cNvPr>
          <p:cNvSpPr txBox="1"/>
          <p:nvPr/>
        </p:nvSpPr>
        <p:spPr>
          <a:xfrm>
            <a:off x="6388616" y="1422966"/>
            <a:ext cx="5642517" cy="3403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Protocol : HTTP method [ POST, GET ]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Language : AI -&gt; python | Web server -&gt; Java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Framework : python -&gt; flask +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ngrok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9750" indent="279400"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	          Java    -&gt; spring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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Data : JSON file (image, text etc.)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39750" algn="just" latinLnBrk="1">
              <a:lnSpc>
                <a:spcPct val="160000"/>
              </a:lnSpc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JSON format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으로 보낼 데이터는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image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와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text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 Image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바이트 형태로 읽어서 전송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, text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string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형태로 전송한다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7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pic>
        <p:nvPicPr>
          <p:cNvPr id="21506" name="Picture 2" descr="Json 파일 - 무료 ui개 아이콘">
            <a:extLst>
              <a:ext uri="{FF2B5EF4-FFF2-40B4-BE49-F238E27FC236}">
                <a16:creationId xmlns:a16="http://schemas.microsoft.com/office/drawing/2014/main" id="{0E092770-23D6-67EF-3C45-6A44D5A1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46" y="2732840"/>
            <a:ext cx="1918229" cy="19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FD8A95-3B78-75CE-4914-E6528422A2C0}"/>
              </a:ext>
            </a:extLst>
          </p:cNvPr>
          <p:cNvSpPr txBox="1"/>
          <p:nvPr/>
        </p:nvSpPr>
        <p:spPr>
          <a:xfrm>
            <a:off x="6096000" y="1821380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/txt2img : tag</a:t>
            </a:r>
            <a:r>
              <a:rPr lang="ko-KR" altLang="en-US" dirty="0"/>
              <a:t>를 기반으로 </a:t>
            </a:r>
            <a:r>
              <a:rPr lang="en-US" altLang="ko-KR" dirty="0"/>
              <a:t>image 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9B59A-9E38-3CB5-9598-946E0A19F6E6}"/>
              </a:ext>
            </a:extLst>
          </p:cNvPr>
          <p:cNvSpPr txBox="1"/>
          <p:nvPr/>
        </p:nvSpPr>
        <p:spPr>
          <a:xfrm>
            <a:off x="6096000" y="2798789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/upscaling : 512x512 -&gt; 1024x1024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DEA2E1-7646-92D0-6711-2D84ABF7E136}"/>
              </a:ext>
            </a:extLst>
          </p:cNvPr>
          <p:cNvSpPr txBox="1"/>
          <p:nvPr/>
        </p:nvSpPr>
        <p:spPr>
          <a:xfrm>
            <a:off x="6096000" y="3986484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/9_by_16 : image </a:t>
            </a:r>
            <a:r>
              <a:rPr lang="ko-KR" altLang="en-US" dirty="0"/>
              <a:t>종횡비를 </a:t>
            </a:r>
            <a:r>
              <a:rPr lang="en-US" altLang="ko-KR" dirty="0"/>
              <a:t>9:16</a:t>
            </a:r>
            <a:r>
              <a:rPr lang="ko-KR" altLang="en-US" dirty="0"/>
              <a:t>으로 생성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90B0D-09EE-AE32-08F6-F4039E0AE918}"/>
              </a:ext>
            </a:extLst>
          </p:cNvPr>
          <p:cNvSpPr txBox="1"/>
          <p:nvPr/>
        </p:nvSpPr>
        <p:spPr>
          <a:xfrm>
            <a:off x="6096000" y="5174179"/>
            <a:ext cx="5715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/txt2img : Image</a:t>
            </a:r>
            <a:r>
              <a:rPr lang="ko-KR" altLang="en-US" dirty="0"/>
              <a:t>와 </a:t>
            </a:r>
            <a:r>
              <a:rPr lang="en-US" altLang="ko-KR" dirty="0"/>
              <a:t>mask image</a:t>
            </a:r>
            <a:r>
              <a:rPr lang="ko-KR" altLang="en-US" dirty="0"/>
              <a:t>로 </a:t>
            </a:r>
            <a:r>
              <a:rPr lang="en-US" altLang="ko-KR" dirty="0"/>
              <a:t>inpainting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56C7B2-E986-71FD-8D29-2CC53F19FEA1}"/>
              </a:ext>
            </a:extLst>
          </p:cNvPr>
          <p:cNvSpPr txBox="1"/>
          <p:nvPr/>
        </p:nvSpPr>
        <p:spPr>
          <a:xfrm>
            <a:off x="1023546" y="5075505"/>
            <a:ext cx="375165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경로에 따라 기능을 다르게 제공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537AF39-6CFC-3E8A-FA1D-808D5B87F3D6}"/>
              </a:ext>
            </a:extLst>
          </p:cNvPr>
          <p:cNvCxnSpPr/>
          <p:nvPr/>
        </p:nvCxnSpPr>
        <p:spPr>
          <a:xfrm>
            <a:off x="3581400" y="3496733"/>
            <a:ext cx="10668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57BCDAB-A8CF-249B-9A45-9869675DAB89}"/>
              </a:ext>
            </a:extLst>
          </p:cNvPr>
          <p:cNvCxnSpPr/>
          <p:nvPr/>
        </p:nvCxnSpPr>
        <p:spPr>
          <a:xfrm flipV="1">
            <a:off x="4648200" y="2125133"/>
            <a:ext cx="1261533" cy="137160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3A1B863-B31C-4BEA-67FB-5E327C76292D}"/>
              </a:ext>
            </a:extLst>
          </p:cNvPr>
          <p:cNvCxnSpPr/>
          <p:nvPr/>
        </p:nvCxnSpPr>
        <p:spPr>
          <a:xfrm flipV="1">
            <a:off x="4648200" y="3048000"/>
            <a:ext cx="1261533" cy="448732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A461929-E6B8-3B94-B2D6-4BAE588E1077}"/>
              </a:ext>
            </a:extLst>
          </p:cNvPr>
          <p:cNvCxnSpPr/>
          <p:nvPr/>
        </p:nvCxnSpPr>
        <p:spPr>
          <a:xfrm>
            <a:off x="4648200" y="3496731"/>
            <a:ext cx="1261533" cy="66886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D5A59F-5A24-67B8-9121-36125B2E14AB}"/>
              </a:ext>
            </a:extLst>
          </p:cNvPr>
          <p:cNvCxnSpPr/>
          <p:nvPr/>
        </p:nvCxnSpPr>
        <p:spPr>
          <a:xfrm>
            <a:off x="4648200" y="3496730"/>
            <a:ext cx="1261533" cy="1918230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2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1261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Interface overview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76EC9-C490-9176-E71D-31D7D757BF01}"/>
              </a:ext>
            </a:extLst>
          </p:cNvPr>
          <p:cNvSpPr txBox="1"/>
          <p:nvPr/>
        </p:nvSpPr>
        <p:spPr>
          <a:xfrm>
            <a:off x="1219199" y="2089936"/>
            <a:ext cx="9560561" cy="254467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/>
              <a:t>Image</a:t>
            </a:r>
            <a:r>
              <a:rPr lang="ko-KR" altLang="en-US" dirty="0"/>
              <a:t>가 생성된 순서와 관계없이 </a:t>
            </a:r>
            <a:r>
              <a:rPr lang="en-US" altLang="ko-KR" dirty="0"/>
              <a:t>user</a:t>
            </a:r>
            <a:r>
              <a:rPr lang="ko-KR" altLang="en-US" dirty="0"/>
              <a:t>가 요청한 사진 제공해야 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en-US" altLang="ko-KR" dirty="0"/>
              <a:t>User</a:t>
            </a:r>
            <a:r>
              <a:rPr lang="ko-KR" altLang="en-US" dirty="0"/>
              <a:t>의 이름은 </a:t>
            </a:r>
            <a:r>
              <a:rPr lang="en-US" altLang="ko-KR" dirty="0"/>
              <a:t>unique</a:t>
            </a:r>
            <a:r>
              <a:rPr lang="ko-KR" altLang="en-US" dirty="0"/>
              <a:t>하므로 </a:t>
            </a:r>
            <a:r>
              <a:rPr lang="en-US" altLang="ko-KR" dirty="0"/>
              <a:t>user</a:t>
            </a:r>
            <a:r>
              <a:rPr lang="ko-KR" altLang="en-US" dirty="0"/>
              <a:t>의 이름으로 된 </a:t>
            </a:r>
            <a:r>
              <a:rPr lang="en-US" altLang="ko-KR" dirty="0"/>
              <a:t>directory</a:t>
            </a:r>
            <a:r>
              <a:rPr lang="ko-KR" altLang="en-US" dirty="0"/>
              <a:t> 생성 후 그 안에 </a:t>
            </a:r>
            <a:r>
              <a:rPr lang="en-US" altLang="ko-KR" dirty="0"/>
              <a:t>image </a:t>
            </a:r>
            <a:r>
              <a:rPr lang="ko-KR" altLang="en-US" dirty="0"/>
              <a:t>생성 </a:t>
            </a:r>
            <a:r>
              <a:rPr lang="en-US" altLang="ko-KR" dirty="0"/>
              <a:t>-&gt; response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/>
              <a:t>다수의 </a:t>
            </a:r>
            <a:r>
              <a:rPr lang="en-US" altLang="ko-KR" dirty="0"/>
              <a:t>user request</a:t>
            </a:r>
            <a:r>
              <a:rPr lang="ko-KR" altLang="en-US" dirty="0"/>
              <a:t>를 고려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Multi-threading</a:t>
            </a:r>
            <a:r>
              <a:rPr lang="ko-KR" altLang="en-US" dirty="0"/>
              <a:t>을 통해 동시에 </a:t>
            </a:r>
            <a:r>
              <a:rPr lang="en-US" altLang="ko-KR" dirty="0"/>
              <a:t>image </a:t>
            </a:r>
            <a:r>
              <a:rPr lang="ko-KR" altLang="en-US" dirty="0"/>
              <a:t>제공</a:t>
            </a:r>
            <a:r>
              <a:rPr lang="en-US" altLang="ko-KR" dirty="0"/>
              <a:t>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28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</p:spTree>
    <p:extLst>
      <p:ext uri="{BB962C8B-B14F-4D97-AF65-F5344CB8AC3E}">
        <p14:creationId xmlns:p14="http://schemas.microsoft.com/office/powerpoint/2010/main" val="151035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0450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C5F848-DB27-A29B-2655-013905E6F1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1952142"/>
            <a:ext cx="8833485" cy="4207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3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4442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 -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0C9DF71-B2A7-9999-9DF2-63F20A888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2830476"/>
            <a:ext cx="10212415" cy="2823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68F9F1-0A9C-C81D-7956-177A55EB06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167" y="686818"/>
            <a:ext cx="3728085" cy="1775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01C326FF-6824-DD6B-D420-49FE3854FC40}"/>
              </a:ext>
            </a:extLst>
          </p:cNvPr>
          <p:cNvCxnSpPr/>
          <p:nvPr/>
        </p:nvCxnSpPr>
        <p:spPr>
          <a:xfrm rot="5400000">
            <a:off x="5965825" y="1165225"/>
            <a:ext cx="1676400" cy="1416050"/>
          </a:xfrm>
          <a:prstGeom prst="curvedConnector3">
            <a:avLst>
              <a:gd name="adj1" fmla="val 4469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4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78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Interface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0" y="4876670"/>
            <a:ext cx="45719" cy="49339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44429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Interface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List - detail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5AD98F-60D6-A4F3-44FE-59CF8DDD79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5" y="2949343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3A519E-EB28-4B8D-8D17-F5049E47F7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5" y="1979784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F78646-2EC6-D8EC-8596-42329A6056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3919846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F4FA23-B37F-17CD-F4C2-55EC29B56E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6" y="5754197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E4FD812-8CE1-B182-4C41-6FA8B662F1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577982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9E54540-0968-37E3-63DF-4F189EE226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14" y="485621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257EE6-51DD-DF69-92BA-C8F3797C455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9" y="198806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EB4A92A-088A-8BBA-B8CA-E298352A39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1967034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2AC7705-60EB-7F31-3A38-795EE10C257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6" y="296687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73E0175-5955-D3FB-2F59-06B83EF022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007" y="3924842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7D272D-86B6-866A-B7AF-64C8E8A83D4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296687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52D6A8-A1D8-1902-B29C-47A8F72CBD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0" y="4876670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2BFC7E6-7FAA-42B4-E006-C6549452465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652" y="2066703"/>
            <a:ext cx="2311197" cy="63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2581DB-7880-C5BA-A42E-53F81EFDC7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3891121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CD5AAC2-515E-B02A-78FD-A05AAC60586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1" y="5815209"/>
            <a:ext cx="3032169" cy="8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BD031F-7160-C396-CC75-52D09C4FC411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452" y="3029879"/>
            <a:ext cx="2449599" cy="67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F3F639B-CA84-3631-5F89-9A1A4D2F14A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34" y="4876670"/>
            <a:ext cx="3032169" cy="838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42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EABF3C-FC95-C978-D2F7-FB489F345A26}"/>
              </a:ext>
            </a:extLst>
          </p:cNvPr>
          <p:cNvSpPr/>
          <p:nvPr/>
        </p:nvSpPr>
        <p:spPr>
          <a:xfrm>
            <a:off x="1177754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등장인물 생성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83B59A-42FF-A369-DB9E-65E6F4097AA1}"/>
              </a:ext>
            </a:extLst>
          </p:cNvPr>
          <p:cNvSpPr/>
          <p:nvPr/>
        </p:nvSpPr>
        <p:spPr>
          <a:xfrm>
            <a:off x="1177753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등장인물삽화생성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9C715C-2DBB-9824-12CB-4C820781B453}"/>
              </a:ext>
            </a:extLst>
          </p:cNvPr>
          <p:cNvSpPr/>
          <p:nvPr/>
        </p:nvSpPr>
        <p:spPr>
          <a:xfrm>
            <a:off x="3439068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등장인물 학습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A9C27-3221-62C9-7629-2A397FA48BB6}"/>
              </a:ext>
            </a:extLst>
          </p:cNvPr>
          <p:cNvSpPr/>
          <p:nvPr/>
        </p:nvSpPr>
        <p:spPr>
          <a:xfrm>
            <a:off x="3439067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56CC23-E449-797C-9E92-F20C064076FD}"/>
              </a:ext>
            </a:extLst>
          </p:cNvPr>
          <p:cNvSpPr/>
          <p:nvPr/>
        </p:nvSpPr>
        <p:spPr>
          <a:xfrm>
            <a:off x="1169892" y="4672689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</p:spTree>
    <p:extLst>
      <p:ext uri="{BB962C8B-B14F-4D97-AF65-F5344CB8AC3E}">
        <p14:creationId xmlns:p14="http://schemas.microsoft.com/office/powerpoint/2010/main" val="381241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930120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98358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메인 프로세스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4EABF3C-FC95-C978-D2F7-FB489F345A26}"/>
              </a:ext>
            </a:extLst>
          </p:cNvPr>
          <p:cNvSpPr/>
          <p:nvPr/>
        </p:nvSpPr>
        <p:spPr>
          <a:xfrm>
            <a:off x="1177754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등장인물 생성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83B59A-42FF-A369-DB9E-65E6F4097AA1}"/>
              </a:ext>
            </a:extLst>
          </p:cNvPr>
          <p:cNvSpPr/>
          <p:nvPr/>
        </p:nvSpPr>
        <p:spPr>
          <a:xfrm>
            <a:off x="1177753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등장인물삽화생성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79C715C-2DBB-9824-12CB-4C820781B453}"/>
              </a:ext>
            </a:extLst>
          </p:cNvPr>
          <p:cNvSpPr/>
          <p:nvPr/>
        </p:nvSpPr>
        <p:spPr>
          <a:xfrm>
            <a:off x="3439068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등장인물 학습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4A9C27-3221-62C9-7629-2A397FA48BB6}"/>
              </a:ext>
            </a:extLst>
          </p:cNvPr>
          <p:cNvSpPr/>
          <p:nvPr/>
        </p:nvSpPr>
        <p:spPr>
          <a:xfrm>
            <a:off x="3439067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쓰기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856CC23-E449-797C-9E92-F20C064076FD}"/>
              </a:ext>
            </a:extLst>
          </p:cNvPr>
          <p:cNvSpPr/>
          <p:nvPr/>
        </p:nvSpPr>
        <p:spPr>
          <a:xfrm>
            <a:off x="1169892" y="4672689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읽기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9594373-0551-9E1C-FBC7-8D819359D09F}"/>
              </a:ext>
            </a:extLst>
          </p:cNvPr>
          <p:cNvSpPr/>
          <p:nvPr/>
        </p:nvSpPr>
        <p:spPr>
          <a:xfrm>
            <a:off x="6416488" y="2252381"/>
            <a:ext cx="4845392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803FF67-82E7-404B-7531-A44964193B33}"/>
              </a:ext>
            </a:extLst>
          </p:cNvPr>
          <p:cNvSpPr/>
          <p:nvPr/>
        </p:nvSpPr>
        <p:spPr>
          <a:xfrm>
            <a:off x="7784726" y="1468743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서브 프로세스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937051-BB7B-40AE-0765-61746A5EF881}"/>
              </a:ext>
            </a:extLst>
          </p:cNvPr>
          <p:cNvSpPr/>
          <p:nvPr/>
        </p:nvSpPr>
        <p:spPr>
          <a:xfrm>
            <a:off x="6664122" y="2585373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공통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9E5C14-A989-7292-731E-07C1FE0B9C07}"/>
              </a:ext>
            </a:extLst>
          </p:cNvPr>
          <p:cNvSpPr/>
          <p:nvPr/>
        </p:nvSpPr>
        <p:spPr>
          <a:xfrm>
            <a:off x="6664121" y="3629031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F00E57-2DD6-3A6E-BF48-1E565C47C877}"/>
              </a:ext>
            </a:extLst>
          </p:cNvPr>
          <p:cNvSpPr/>
          <p:nvPr/>
        </p:nvSpPr>
        <p:spPr>
          <a:xfrm>
            <a:off x="8925436" y="2581158"/>
            <a:ext cx="2108915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</a:t>
            </a:r>
          </a:p>
        </p:txBody>
      </p:sp>
    </p:spTree>
    <p:extLst>
      <p:ext uri="{BB962C8B-B14F-4D97-AF65-F5344CB8AC3E}">
        <p14:creationId xmlns:p14="http://schemas.microsoft.com/office/powerpoint/2010/main" val="181726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4748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03888A-FEBB-1D97-9B1C-470AD6946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64" y="1228043"/>
            <a:ext cx="8524658" cy="5309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6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47484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학습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23D056F9-C1C3-241F-F073-925EEB840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19" y="1244084"/>
            <a:ext cx="8596353" cy="52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1BD4C2-FD37-AD40-5CF8-53F528B54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56677"/>
            <a:ext cx="8591550" cy="52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0519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 err="1">
                <a:solidFill>
                  <a:schemeClr val="accent2"/>
                </a:solidFill>
              </a:rPr>
              <a:t>웹소설</a:t>
            </a:r>
            <a:r>
              <a:rPr lang="ko-KR" altLang="en-US" sz="3600" dirty="0">
                <a:solidFill>
                  <a:schemeClr val="accent2"/>
                </a:solidFill>
              </a:rPr>
              <a:t> 쓰기</a:t>
            </a:r>
            <a:r>
              <a:rPr lang="en-US" altLang="ko-KR" sz="3600" dirty="0">
                <a:solidFill>
                  <a:schemeClr val="accent2"/>
                </a:solidFill>
              </a:rPr>
              <a:t>,</a:t>
            </a:r>
            <a:r>
              <a:rPr lang="ko-KR" altLang="en-US" sz="3600" dirty="0">
                <a:solidFill>
                  <a:schemeClr val="accent2"/>
                </a:solidFill>
              </a:rPr>
              <a:t>읽기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55DE3D-E335-101B-781C-642606527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82" y="1422417"/>
            <a:ext cx="5152345" cy="470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F41C0D-F4D1-3BD0-E17A-D91EE8802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72" y="1422417"/>
            <a:ext cx="5152346" cy="47046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3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E0C7D3-DB97-6B3E-84BE-3D191C59F78B}"/>
              </a:ext>
            </a:extLst>
          </p:cNvPr>
          <p:cNvSpPr/>
          <p:nvPr/>
        </p:nvSpPr>
        <p:spPr>
          <a:xfrm>
            <a:off x="835991" y="2252381"/>
            <a:ext cx="4910843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  <a:endParaRPr lang="en-US" altLang="ko-KR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37065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프로세스 설계 </a:t>
            </a:r>
            <a:r>
              <a:rPr lang="en-US" altLang="ko-KR" sz="3600">
                <a:solidFill>
                  <a:schemeClr val="accent2"/>
                </a:solidFill>
              </a:rPr>
              <a:t>– </a:t>
            </a:r>
            <a:r>
              <a:rPr lang="ko-KR" altLang="en-US" sz="3600">
                <a:solidFill>
                  <a:schemeClr val="accent2"/>
                </a:solidFill>
              </a:rPr>
              <a:t>서브 </a:t>
            </a:r>
            <a:r>
              <a:rPr lang="ko-KR" altLang="en-US" sz="3600" dirty="0">
                <a:solidFill>
                  <a:schemeClr val="accent2"/>
                </a:solidFill>
              </a:rPr>
              <a:t>프로세스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D482447-65AB-0B01-BC87-6DE219F742B3}"/>
              </a:ext>
            </a:extLst>
          </p:cNvPr>
          <p:cNvSpPr/>
          <p:nvPr/>
        </p:nvSpPr>
        <p:spPr>
          <a:xfrm>
            <a:off x="2236954" y="1446179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공통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6147EA-74A4-3401-965E-F36A43DC5D2B}"/>
              </a:ext>
            </a:extLst>
          </p:cNvPr>
          <p:cNvSpPr/>
          <p:nvPr/>
        </p:nvSpPr>
        <p:spPr>
          <a:xfrm>
            <a:off x="5941504" y="2252381"/>
            <a:ext cx="2641837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4CCACF3-E722-41F3-66BA-0CA8ABA2DA55}"/>
              </a:ext>
            </a:extLst>
          </p:cNvPr>
          <p:cNvSpPr/>
          <p:nvPr/>
        </p:nvSpPr>
        <p:spPr>
          <a:xfrm>
            <a:off x="6226378" y="1451170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관리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1D92C6-B536-7295-5F65-2BCAD6F39903}"/>
              </a:ext>
            </a:extLst>
          </p:cNvPr>
          <p:cNvSpPr/>
          <p:nvPr/>
        </p:nvSpPr>
        <p:spPr>
          <a:xfrm>
            <a:off x="8778011" y="2252381"/>
            <a:ext cx="2641837" cy="3591201"/>
          </a:xfrm>
          <a:prstGeom prst="round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A2126FB-EA99-E4CC-53DC-9DAF8E985D86}"/>
              </a:ext>
            </a:extLst>
          </p:cNvPr>
          <p:cNvSpPr/>
          <p:nvPr/>
        </p:nvSpPr>
        <p:spPr>
          <a:xfrm>
            <a:off x="9062885" y="1446179"/>
            <a:ext cx="2108915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D9401"/>
                </a:solidFill>
              </a:rPr>
              <a:t>사용자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4A3A93A-9EF0-F4D0-FAB5-BE05F6AEE740}"/>
              </a:ext>
            </a:extLst>
          </p:cNvPr>
          <p:cNvSpPr/>
          <p:nvPr/>
        </p:nvSpPr>
        <p:spPr>
          <a:xfrm>
            <a:off x="1131479" y="3312383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아이디찾기</a:t>
            </a:r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C89918F-31C3-493B-3632-5EEA7804B113}"/>
              </a:ext>
            </a:extLst>
          </p:cNvPr>
          <p:cNvSpPr/>
          <p:nvPr/>
        </p:nvSpPr>
        <p:spPr>
          <a:xfrm>
            <a:off x="1131480" y="2514212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5E536CF-9730-9CBE-8C7E-67533D89DD29}"/>
              </a:ext>
            </a:extLst>
          </p:cNvPr>
          <p:cNvSpPr/>
          <p:nvPr/>
        </p:nvSpPr>
        <p:spPr>
          <a:xfrm>
            <a:off x="1131479" y="409917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내정보관리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FDD6805-9FF0-F4A6-FC38-4E5728455F90}"/>
              </a:ext>
            </a:extLst>
          </p:cNvPr>
          <p:cNvSpPr/>
          <p:nvPr/>
        </p:nvSpPr>
        <p:spPr>
          <a:xfrm>
            <a:off x="1131478" y="4891400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즐겨찾기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67B3601-3E09-C7D2-06F8-F89C0A486833}"/>
              </a:ext>
            </a:extLst>
          </p:cNvPr>
          <p:cNvSpPr/>
          <p:nvPr/>
        </p:nvSpPr>
        <p:spPr>
          <a:xfrm>
            <a:off x="3366679" y="3317527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비밀번호찾기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C706C64-E702-E604-4CC6-6DD90A6D4420}"/>
              </a:ext>
            </a:extLst>
          </p:cNvPr>
          <p:cNvSpPr/>
          <p:nvPr/>
        </p:nvSpPr>
        <p:spPr>
          <a:xfrm>
            <a:off x="3366680" y="2519356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00885C1-81E5-3E59-0944-235F90FCA907}"/>
              </a:ext>
            </a:extLst>
          </p:cNvPr>
          <p:cNvSpPr/>
          <p:nvPr/>
        </p:nvSpPr>
        <p:spPr>
          <a:xfrm>
            <a:off x="3366679" y="4104316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06D57E6-34D3-5A86-2665-42191BAA9CA5}"/>
              </a:ext>
            </a:extLst>
          </p:cNvPr>
          <p:cNvSpPr/>
          <p:nvPr/>
        </p:nvSpPr>
        <p:spPr>
          <a:xfrm>
            <a:off x="6226377" y="331238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시스템코드관리</a:t>
            </a:r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2F4B753-B7A5-2937-2210-E3DE17CE1F21}"/>
              </a:ext>
            </a:extLst>
          </p:cNvPr>
          <p:cNvSpPr/>
          <p:nvPr/>
        </p:nvSpPr>
        <p:spPr>
          <a:xfrm>
            <a:off x="6226378" y="2514211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메뉴관리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3FDD4-C430-8892-226C-5F6F8A0D532A}"/>
              </a:ext>
            </a:extLst>
          </p:cNvPr>
          <p:cNvSpPr/>
          <p:nvPr/>
        </p:nvSpPr>
        <p:spPr>
          <a:xfrm>
            <a:off x="6226377" y="4099171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사용자관리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757EE0A-2CD9-D5B2-8333-9AA6766D726C}"/>
              </a:ext>
            </a:extLst>
          </p:cNvPr>
          <p:cNvSpPr/>
          <p:nvPr/>
        </p:nvSpPr>
        <p:spPr>
          <a:xfrm>
            <a:off x="9062884" y="3312383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댓글추천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E89E53E-92BE-D2D2-8B20-8842D32CD996}"/>
              </a:ext>
            </a:extLst>
          </p:cNvPr>
          <p:cNvSpPr/>
          <p:nvPr/>
        </p:nvSpPr>
        <p:spPr>
          <a:xfrm>
            <a:off x="9062885" y="2514212"/>
            <a:ext cx="2108915" cy="7070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댓글달기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77A8584-3F23-DE18-CC3A-5221D79866AA}"/>
              </a:ext>
            </a:extLst>
          </p:cNvPr>
          <p:cNvSpPr/>
          <p:nvPr/>
        </p:nvSpPr>
        <p:spPr>
          <a:xfrm>
            <a:off x="9062884" y="4099172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후기 작성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196DEB-D6AB-EF2B-A665-F64F012CCF4C}"/>
              </a:ext>
            </a:extLst>
          </p:cNvPr>
          <p:cNvSpPr/>
          <p:nvPr/>
        </p:nvSpPr>
        <p:spPr>
          <a:xfrm>
            <a:off x="9062883" y="4891400"/>
            <a:ext cx="2108915" cy="6956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웹소설</a:t>
            </a:r>
            <a:r>
              <a:rPr lang="ko-KR" altLang="en-US" dirty="0"/>
              <a:t> 추천</a:t>
            </a:r>
          </a:p>
        </p:txBody>
      </p:sp>
    </p:spTree>
    <p:extLst>
      <p:ext uri="{BB962C8B-B14F-4D97-AF65-F5344CB8AC3E}">
        <p14:creationId xmlns:p14="http://schemas.microsoft.com/office/powerpoint/2010/main" val="183112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4750153" y="2634114"/>
            <a:ext cx="2347117" cy="1631216"/>
            <a:chOff x="4750153" y="2172450"/>
            <a:chExt cx="2347117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3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4750153" y="3095780"/>
              <a:ext cx="234711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UI/UX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93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02105" y="1624334"/>
            <a:ext cx="3004576" cy="523220"/>
            <a:chOff x="802105" y="2134906"/>
            <a:chExt cx="3004576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11849" y="2134906"/>
              <a:ext cx="21948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요구사항 정의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2105" y="2395208"/>
            <a:ext cx="3004577" cy="523220"/>
            <a:chOff x="802105" y="2134906"/>
            <a:chExt cx="3004577" cy="523220"/>
          </a:xfrm>
        </p:grpSpPr>
        <p:sp>
          <p:nvSpPr>
            <p:cNvPr id="12" name="TextBox 11"/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11850" y="2134906"/>
              <a:ext cx="21948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프로세스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2105" y="3166082"/>
            <a:ext cx="2406657" cy="523220"/>
            <a:chOff x="802105" y="2134906"/>
            <a:chExt cx="2406657" cy="523220"/>
          </a:xfrm>
        </p:grpSpPr>
        <p:sp>
          <p:nvSpPr>
            <p:cNvPr id="15" name="TextBox 14"/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11850" y="2134906"/>
              <a:ext cx="159691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UI/UX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02105" y="3936956"/>
            <a:ext cx="2062011" cy="523220"/>
            <a:chOff x="802105" y="2134906"/>
            <a:chExt cx="2062011" cy="523220"/>
          </a:xfrm>
        </p:grpSpPr>
        <p:sp>
          <p:nvSpPr>
            <p:cNvPr id="18" name="TextBox 17"/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11850" y="2134906"/>
              <a:ext cx="12522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DB 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942F6D-A0CC-DFEC-4989-0873C029DE7D}"/>
              </a:ext>
            </a:extLst>
          </p:cNvPr>
          <p:cNvGrpSpPr/>
          <p:nvPr/>
        </p:nvGrpSpPr>
        <p:grpSpPr>
          <a:xfrm>
            <a:off x="802105" y="4707830"/>
            <a:ext cx="1999494" cy="523220"/>
            <a:chOff x="802105" y="2134906"/>
            <a:chExt cx="1999494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DB509-62A4-9D3E-C888-F6908D37EA90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0B791D-D88F-8404-24CA-50F02F916FAF}"/>
                </a:ext>
              </a:extLst>
            </p:cNvPr>
            <p:cNvSpPr txBox="1"/>
            <p:nvPr/>
          </p:nvSpPr>
          <p:spPr>
            <a:xfrm>
              <a:off x="1611850" y="2134906"/>
              <a:ext cx="118974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 dirty="0">
                  <a:solidFill>
                    <a:schemeClr val="bg1"/>
                  </a:solidFill>
                </a:rPr>
                <a:t>웹 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943B827-9E02-6D0A-F839-A7771389FB32}"/>
              </a:ext>
            </a:extLst>
          </p:cNvPr>
          <p:cNvGrpSpPr/>
          <p:nvPr/>
        </p:nvGrpSpPr>
        <p:grpSpPr>
          <a:xfrm>
            <a:off x="811465" y="5478704"/>
            <a:ext cx="1986670" cy="523220"/>
            <a:chOff x="802105" y="2134906"/>
            <a:chExt cx="1986670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FBBAB4-8997-F86A-9AD0-5BCF705BFB0C}"/>
                </a:ext>
              </a:extLst>
            </p:cNvPr>
            <p:cNvSpPr txBox="1"/>
            <p:nvPr/>
          </p:nvSpPr>
          <p:spPr>
            <a:xfrm>
              <a:off x="802105" y="2134906"/>
              <a:ext cx="6270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lt"/>
                </a:rPr>
                <a:t>06</a:t>
              </a:r>
              <a:endParaRPr lang="ko-KR" altLang="en-US" sz="2800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35F496-315A-592B-3B72-792CCD0E04D4}"/>
                </a:ext>
              </a:extLst>
            </p:cNvPr>
            <p:cNvSpPr txBox="1"/>
            <p:nvPr/>
          </p:nvSpPr>
          <p:spPr>
            <a:xfrm>
              <a:off x="1611850" y="2134906"/>
              <a:ext cx="117692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</a:rPr>
                <a:t>A I  </a:t>
              </a:r>
              <a:r>
                <a:rPr lang="ko-KR" altLang="en-US" sz="2800" spc="-300" dirty="0">
                  <a:solidFill>
                    <a:schemeClr val="bg1"/>
                  </a:solidFill>
                </a:rPr>
                <a:t>설계</a:t>
              </a:r>
              <a:endParaRPr lang="en-US" altLang="ko-KR" sz="28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B4D1A0-1270-C65B-A9AC-C7E0B86E4381}"/>
              </a:ext>
            </a:extLst>
          </p:cNvPr>
          <p:cNvGrpSpPr/>
          <p:nvPr/>
        </p:nvGrpSpPr>
        <p:grpSpPr>
          <a:xfrm>
            <a:off x="801094" y="6100661"/>
            <a:ext cx="2790993" cy="523220"/>
            <a:chOff x="802105" y="2134906"/>
            <a:chExt cx="2790993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7AFF59-FFE7-E8B3-62EF-DDDFB3523150}"/>
                </a:ext>
              </a:extLst>
            </p:cNvPr>
            <p:cNvSpPr txBox="1"/>
            <p:nvPr/>
          </p:nvSpPr>
          <p:spPr>
            <a:xfrm>
              <a:off x="802105" y="2134906"/>
              <a:ext cx="65594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300" dirty="0">
                  <a:solidFill>
                    <a:schemeClr val="bg1"/>
                  </a:solidFill>
                  <a:latin typeface="+mj-ea"/>
                  <a:ea typeface="+mj-ea"/>
                </a:rPr>
                <a:t>07</a:t>
              </a:r>
              <a:endParaRPr lang="ko-KR" altLang="en-US" sz="2800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5F6C38-F622-B5DB-C298-CDFA3860D77A}"/>
                </a:ext>
              </a:extLst>
            </p:cNvPr>
            <p:cNvSpPr txBox="1"/>
            <p:nvPr/>
          </p:nvSpPr>
          <p:spPr>
            <a:xfrm>
              <a:off x="1611850" y="2134906"/>
              <a:ext cx="198124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300" dirty="0">
                  <a:solidFill>
                    <a:schemeClr val="bg1"/>
                  </a:solidFill>
                  <a:latin typeface="+mj-ea"/>
                  <a:ea typeface="+mj-ea"/>
                </a:rPr>
                <a:t>Interface</a:t>
              </a:r>
              <a:r>
                <a:rPr lang="ko-KR" altLang="en-US" sz="2800" spc="-300" dirty="0">
                  <a:solidFill>
                    <a:schemeClr val="bg1"/>
                  </a:solidFill>
                  <a:latin typeface="+mj-ea"/>
                  <a:ea typeface="+mj-ea"/>
                </a:rPr>
                <a:t> 설계</a:t>
              </a:r>
              <a:endParaRPr lang="en-US" altLang="ko-KR" sz="2800" spc="-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4D07F42-8B21-83A1-DE08-0524FB36778A}"/>
              </a:ext>
            </a:extLst>
          </p:cNvPr>
          <p:cNvSpPr txBox="1"/>
          <p:nvPr/>
        </p:nvSpPr>
        <p:spPr>
          <a:xfrm>
            <a:off x="835991" y="2758734"/>
            <a:ext cx="10379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Padding : 10px 5px;</a:t>
            </a:r>
          </a:p>
          <a:p>
            <a:r>
              <a:rPr lang="en-US" altLang="ko-KR" dirty="0"/>
              <a:t>    Border : 1px solid Gainsboro;</a:t>
            </a:r>
          </a:p>
          <a:p>
            <a:r>
              <a:rPr lang="en-US" altLang="ko-KR" dirty="0"/>
              <a:t>    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여러 개의 인풋박스가 한 줄에 있어야 하는 경우 최대 </a:t>
            </a:r>
            <a:r>
              <a:rPr lang="en-US" altLang="ko-KR" dirty="0"/>
              <a:t>3</a:t>
            </a:r>
            <a:r>
              <a:rPr lang="ko-KR" altLang="en-US" dirty="0"/>
              <a:t>개까지 사용할 것을 권장</a:t>
            </a:r>
            <a:r>
              <a:rPr lang="en-US" altLang="ko-KR" dirty="0"/>
              <a:t>,</a:t>
            </a:r>
            <a:r>
              <a:rPr lang="ko-KR" altLang="en-US" dirty="0"/>
              <a:t>그 이상은 여러 줄로 표현할 것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사용자의 편의를 위해 </a:t>
            </a:r>
            <a:r>
              <a:rPr lang="en-US" altLang="ko-KR" dirty="0"/>
              <a:t>placeholder </a:t>
            </a:r>
            <a:r>
              <a:rPr lang="ko-KR" altLang="en-US" dirty="0"/>
              <a:t>사용할 것을 권장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A2B131-780C-EC18-0032-B96C9559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91" y="2193132"/>
            <a:ext cx="6138907" cy="4572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11671A-77CB-A486-0362-8797606EB24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299567-5129-A906-7125-489270686C3F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F8002F8-C045-3EA7-52B9-5634AA44FAEA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E46BE7-4E33-CDFF-87C5-700E31EA1B4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01B168-BAF8-47A8-1343-106FDBB6A23E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56FEE7-219C-76FB-12C0-7DC4F89B26CB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B3ACE-40AF-BA51-0A05-DE186F03DF46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86198E8-F430-BC73-2758-3CE73610D634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9B8F7BAE-FCBC-6BFD-29F1-013CFA20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인풋박스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8948B6-0E5F-96C9-3373-69A11F241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40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CE0BE7-96BC-76F4-2FFD-59268819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0" y="2480652"/>
            <a:ext cx="1238259" cy="409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09CA0B-8932-10B6-3264-4FB03BDC8162}"/>
              </a:ext>
            </a:extLst>
          </p:cNvPr>
          <p:cNvSpPr txBox="1"/>
          <p:nvPr/>
        </p:nvSpPr>
        <p:spPr>
          <a:xfrm>
            <a:off x="1061630" y="2991827"/>
            <a:ext cx="3254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content-header-title</a:t>
            </a:r>
          </a:p>
          <a:p>
            <a:r>
              <a:rPr lang="en-US" altLang="ko-KR" dirty="0"/>
              <a:t>Font-size : 1.5 rem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화면의 타이틀에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7C4AFF-C0B7-2E7D-8A74-305DC15E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694" y="2411033"/>
            <a:ext cx="1138246" cy="366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EAB5E9-2AE0-D780-5D40-5A3899578830}"/>
              </a:ext>
            </a:extLst>
          </p:cNvPr>
          <p:cNvSpPr txBox="1"/>
          <p:nvPr/>
        </p:nvSpPr>
        <p:spPr>
          <a:xfrm>
            <a:off x="4654076" y="2991827"/>
            <a:ext cx="41625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main-title</a:t>
            </a:r>
          </a:p>
          <a:p>
            <a:r>
              <a:rPr lang="en-US" altLang="ko-KR" dirty="0"/>
              <a:t>Font-size : 18px</a:t>
            </a:r>
          </a:p>
          <a:p>
            <a:r>
              <a:rPr lang="en-US" altLang="ko-KR" dirty="0"/>
              <a:t>Font-weight : bold</a:t>
            </a:r>
          </a:p>
          <a:p>
            <a:endParaRPr lang="en-US" altLang="ko-KR" dirty="0"/>
          </a:p>
          <a:p>
            <a:r>
              <a:rPr lang="ko-KR" altLang="en-US" dirty="0"/>
              <a:t>해당 메인 </a:t>
            </a:r>
            <a:r>
              <a:rPr lang="en-US" altLang="ko-KR" dirty="0"/>
              <a:t>content </a:t>
            </a:r>
            <a:r>
              <a:rPr lang="ko-KR" altLang="en-US" dirty="0"/>
              <a:t>내의 제목으로 사용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AA9B24-9C70-C5DF-B33C-072003A5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746" y="2470779"/>
            <a:ext cx="1003928" cy="249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FE15D1-8132-06D3-F572-5D60940239EA}"/>
              </a:ext>
            </a:extLst>
          </p:cNvPr>
          <p:cNvSpPr txBox="1"/>
          <p:nvPr/>
        </p:nvSpPr>
        <p:spPr>
          <a:xfrm>
            <a:off x="8387745" y="2815084"/>
            <a:ext cx="280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Font-size : 14px</a:t>
            </a:r>
          </a:p>
          <a:p>
            <a:endParaRPr lang="en-US" altLang="ko-KR" dirty="0"/>
          </a:p>
          <a:p>
            <a:r>
              <a:rPr lang="ko-KR" altLang="en-US" dirty="0"/>
              <a:t>일반적인 경우에 사용</a:t>
            </a: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6D7DDD-1EE7-3EB5-87FD-E1ADCFA0B33D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D6AEB3-CD04-7BC3-0B4B-74E2A8408478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6C40AF-EE93-44C7-46BD-D39980ACD253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A9DEA6-E65E-5D62-49C1-90E10C188D9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6200D0-3ACA-DC45-60D2-9C24DE27FC68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40AB14-5578-ABE2-3ACD-BFB1ED6B9B1A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DF0B0B-BE4D-4127-C8E6-46B7673525A0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1C09DDC-00E4-FB80-F099-067FC934E48B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>
            <a:extLst>
              <a:ext uri="{FF2B5EF4-FFF2-40B4-BE49-F238E27FC236}">
                <a16:creationId xmlns:a16="http://schemas.microsoft.com/office/drawing/2014/main" id="{53ECE6C0-B50D-C31D-5A25-5FA70DAF9DA1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라벨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CD1CAF-D391-DD44-15B6-ED63F8A50F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3A75CB-0F50-DC2E-0052-82D95F39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5" y="2077254"/>
            <a:ext cx="6738987" cy="1023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16459-A8DB-5982-E37E-C9B57E2295AA}"/>
              </a:ext>
            </a:extLst>
          </p:cNvPr>
          <p:cNvSpPr txBox="1"/>
          <p:nvPr/>
        </p:nvSpPr>
        <p:spPr>
          <a:xfrm>
            <a:off x="918915" y="3482435"/>
            <a:ext cx="103541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10px</a:t>
            </a:r>
            <a:r>
              <a:rPr lang="ko-KR" altLang="en-US" dirty="0"/>
              <a:t> </a:t>
            </a:r>
            <a:r>
              <a:rPr lang="en-US" altLang="ko-KR" dirty="0"/>
              <a:t>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282656-9B24-A162-0057-CB0D71AE6D6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1BD9EE-3674-5119-5B88-AA9CFB6CDAB5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167B7F-BC18-3DA6-127C-DC9EB4A2A582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0A0BFB-800E-1ECD-EE12-A76AD413F71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1582D0-04F0-626A-C189-4E549487682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15C961-ED38-D826-AA87-22B58AA48E84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D0FF93-C166-30D8-6716-5BF377A42F1D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19730F-5A1C-E593-A2DA-E6A35265DE5C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999BC51-A3BD-4430-E271-7ADD4687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콤보박스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27C9E5C-C9FC-C9E0-D32D-5E09A42CE9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4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77C93C1-E260-9733-F2D9-9B4283D43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317038"/>
            <a:ext cx="4755776" cy="2223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116E2-58AD-8A92-FEAC-091DE5375B51}"/>
              </a:ext>
            </a:extLst>
          </p:cNvPr>
          <p:cNvSpPr txBox="1"/>
          <p:nvPr/>
        </p:nvSpPr>
        <p:spPr>
          <a:xfrm>
            <a:off x="6451067" y="2317038"/>
            <a:ext cx="4631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Padding : 10px 5px;</a:t>
            </a:r>
          </a:p>
          <a:p>
            <a:r>
              <a:rPr lang="en-US" altLang="ko-KR" dirty="0"/>
              <a:t>Border : 1px solid Gainsboro;</a:t>
            </a:r>
          </a:p>
          <a:p>
            <a:r>
              <a:rPr lang="en-US" altLang="ko-KR" dirty="0"/>
              <a:t>Border-radius : 4px;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</a:t>
            </a:r>
            <a:r>
              <a:rPr lang="ko-KR" altLang="en-US" dirty="0"/>
              <a:t>기본 캘린더 컴포넌트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기본적으로 한 줄 전체를 채울 것을 권장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015107-5B5A-7AEE-8C93-3BB7DBCAFDFB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1B224-FAF5-D00A-E270-47D02853DB8C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2D9D1F-0851-A0F0-1188-3C7AAFE90DC4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0C35A6-CE35-5D1B-1572-32077F418B6C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C1632E-80A5-EE4C-CFCA-1F26769B1F8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EBD70-21D0-79EB-92E3-0160A272522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F327F-67B4-3C8C-D048-018D924AC25D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9B54E8-583C-9E9A-77F0-E3695BACE0D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5E6786A2-EE81-7F4D-A234-487C52A6C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캘린더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19B0FE-088D-FABA-76F3-7F0AB561F9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39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DA3767-7469-B63E-A418-1AECB277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67" y="2276887"/>
            <a:ext cx="752481" cy="414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C84247-5C0C-0D89-8CA6-67E46D8A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193" y="2396659"/>
            <a:ext cx="723905" cy="3905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1C944F-B063-9891-93F8-8BEEC01E3584}"/>
              </a:ext>
            </a:extLst>
          </p:cNvPr>
          <p:cNvSpPr txBox="1"/>
          <p:nvPr/>
        </p:nvSpPr>
        <p:spPr>
          <a:xfrm>
            <a:off x="1061913" y="1895089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5259B-DAB8-EC90-7EA8-1E0ECB318E8F}"/>
              </a:ext>
            </a:extLst>
          </p:cNvPr>
          <p:cNvSpPr txBox="1"/>
          <p:nvPr/>
        </p:nvSpPr>
        <p:spPr>
          <a:xfrm>
            <a:off x="4284677" y="2798176"/>
            <a:ext cx="94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0F5042-D02A-0BB1-6C6E-13A6D6C4E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77" y="3316562"/>
            <a:ext cx="771531" cy="3857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44F36-718F-0316-F6E3-06F22600BC7A}"/>
              </a:ext>
            </a:extLst>
          </p:cNvPr>
          <p:cNvSpPr txBox="1"/>
          <p:nvPr/>
        </p:nvSpPr>
        <p:spPr>
          <a:xfrm>
            <a:off x="7275111" y="1884246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Activate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FDDCD8-66C0-57DF-ED6F-B752000B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874" y="3153082"/>
            <a:ext cx="752481" cy="390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6FF4F-F00D-46CE-ACE5-7D0B3A06C431}"/>
              </a:ext>
            </a:extLst>
          </p:cNvPr>
          <p:cNvSpPr txBox="1"/>
          <p:nvPr/>
        </p:nvSpPr>
        <p:spPr>
          <a:xfrm>
            <a:off x="10056310" y="2695160"/>
            <a:ext cx="14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Disabled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540E4-1F1B-EECA-49A2-87D359ABA6C4}"/>
              </a:ext>
            </a:extLst>
          </p:cNvPr>
          <p:cNvSpPr txBox="1"/>
          <p:nvPr/>
        </p:nvSpPr>
        <p:spPr>
          <a:xfrm>
            <a:off x="405104" y="2951197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660671-6F5A-76D2-5EFA-F30FC05CD232}"/>
              </a:ext>
            </a:extLst>
          </p:cNvPr>
          <p:cNvSpPr txBox="1"/>
          <p:nvPr/>
        </p:nvSpPr>
        <p:spPr>
          <a:xfrm>
            <a:off x="2948487" y="3845843"/>
            <a:ext cx="3414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var(--main-middle-color);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</a:p>
          <a:p>
            <a:r>
              <a:rPr lang="en-US" altLang="ko-KR" dirty="0"/>
              <a:t>cursor : pointer;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2112B-63E1-2EE1-07CA-F02741891308}"/>
              </a:ext>
            </a:extLst>
          </p:cNvPr>
          <p:cNvSpPr txBox="1"/>
          <p:nvPr/>
        </p:nvSpPr>
        <p:spPr>
          <a:xfrm>
            <a:off x="6228400" y="2861869"/>
            <a:ext cx="34140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var(--main-sub-color);</a:t>
            </a:r>
          </a:p>
          <a:p>
            <a:r>
              <a:rPr lang="en-US" altLang="ko-KR" dirty="0"/>
              <a:t>color: var(--white);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B7B542-868D-F1AE-FE45-267A5247F127}"/>
              </a:ext>
            </a:extLst>
          </p:cNvPr>
          <p:cNvSpPr txBox="1"/>
          <p:nvPr/>
        </p:nvSpPr>
        <p:spPr>
          <a:xfrm>
            <a:off x="8497213" y="3904898"/>
            <a:ext cx="34140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background: var(--gray);</a:t>
            </a:r>
          </a:p>
          <a:p>
            <a:r>
              <a:rPr lang="en-US" altLang="ko-KR" dirty="0"/>
              <a:t>color: var(--border-color);</a:t>
            </a:r>
          </a:p>
          <a:p>
            <a:r>
              <a:rPr lang="en-US" altLang="ko-KR" dirty="0"/>
              <a:t>border: 0;</a:t>
            </a:r>
          </a:p>
          <a:p>
            <a:r>
              <a:rPr lang="en-US" altLang="ko-KR" dirty="0"/>
              <a:t>border-radius: 5px;</a:t>
            </a:r>
          </a:p>
          <a:p>
            <a:r>
              <a:rPr lang="en-US" altLang="ko-KR" dirty="0"/>
              <a:t>min-width: 70px;</a:t>
            </a:r>
          </a:p>
          <a:p>
            <a:r>
              <a:rPr lang="en-US" altLang="ko-KR" dirty="0"/>
              <a:t>min-height: 35px;</a:t>
            </a:r>
          </a:p>
          <a:p>
            <a:r>
              <a:rPr lang="en-US" altLang="ko-KR" dirty="0"/>
              <a:t>margin: 5px;</a:t>
            </a:r>
          </a:p>
          <a:p>
            <a:r>
              <a:rPr lang="en-US" altLang="ko-KR" dirty="0"/>
              <a:t>padding: 5px;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C0FBEE3-842C-6AA0-BCBA-B1A0BE8CAA16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BFB744-FE0F-4DB9-CEE0-58A56E6135D9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1720524-8F5F-8C61-A798-2CD32B94B511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CFEEA2-6C40-2B1F-ECC1-3FA63F86AB00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AB84C2E-48D2-7B51-409E-2BFE3B4C52B8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95132-1812-64A8-FD68-C05CD8492297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45368C-F300-2578-4F8D-34D53ACA5ED7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F1E8CC-02B9-449A-6C10-6044BDB3AC77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>
            <a:extLst>
              <a:ext uri="{FF2B5EF4-FFF2-40B4-BE49-F238E27FC236}">
                <a16:creationId xmlns:a16="http://schemas.microsoft.com/office/drawing/2014/main" id="{23F88B2D-D05A-2F61-073C-8702F5B8A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91" y="1435336"/>
            <a:ext cx="4550030" cy="36190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53117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097C60-6EC4-BBC9-F895-E2B6C80EE45F}"/>
              </a:ext>
            </a:extLst>
          </p:cNvPr>
          <p:cNvSpPr txBox="1"/>
          <p:nvPr/>
        </p:nvSpPr>
        <p:spPr>
          <a:xfrm>
            <a:off x="1085194" y="2893529"/>
            <a:ext cx="9311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라벨과 함께 쓸 경우 라벨에 </a:t>
            </a:r>
            <a:r>
              <a:rPr lang="en-US" altLang="ko-KR" dirty="0"/>
              <a:t>for</a:t>
            </a:r>
            <a:r>
              <a:rPr lang="ko-KR" altLang="en-US" dirty="0"/>
              <a:t>를 이용하여 라벨을 클릭하여도 체크가 될 수 있도록 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FC1F07-9BCB-9A52-24C0-49F84FE59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4" y="2382257"/>
            <a:ext cx="1362085" cy="3762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83B811-1EB2-7D23-991B-FE984072678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3B06FA-ACD9-9560-7B4E-56B76F84BF97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B402A21-0437-8195-8DC0-79D1DC84D7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0353C4-2E37-CB31-7ED8-4FE7FF8D8931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8AD09B-7AEA-5F5F-B475-9077B0EE94D5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12FDA9-0D4C-F82C-5C74-3C721CFB8C75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76FFEA-B7D9-BEE0-71C6-EEE38AEBBF42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443B86-7555-A84C-B298-659AB422233E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>
            <a:extLst>
              <a:ext uri="{FF2B5EF4-FFF2-40B4-BE49-F238E27FC236}">
                <a16:creationId xmlns:a16="http://schemas.microsoft.com/office/drawing/2014/main" id="{2A8D8361-A446-E808-46F6-8A5D27CA21DF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체크박스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라디오버튼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53ECA2-8054-7E87-51FC-BBFBE5E27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56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EC902AB-7CDC-FFFE-5B22-5B2AB145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2" y="1826606"/>
            <a:ext cx="5838868" cy="1566874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7C05EE91-2F5B-85B7-C4FA-3A4D16BE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94" y="1915340"/>
            <a:ext cx="3338537" cy="1571636"/>
          </a:xfrm>
          <a:prstGeom prst="rect">
            <a:avLst/>
          </a:prstGeom>
        </p:spPr>
      </p:pic>
      <p:graphicFrame>
        <p:nvGraphicFramePr>
          <p:cNvPr id="12" name="TextBox 5">
            <a:extLst>
              <a:ext uri="{FF2B5EF4-FFF2-40B4-BE49-F238E27FC236}">
                <a16:creationId xmlns:a16="http://schemas.microsoft.com/office/drawing/2014/main" id="{CFF89139-9B74-3998-8B04-6E7F9CFB5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4932717"/>
              </p:ext>
            </p:extLst>
          </p:nvPr>
        </p:nvGraphicFramePr>
        <p:xfrm>
          <a:off x="971600" y="3913825"/>
          <a:ext cx="9914283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F191F3A-82CF-2CB4-35A8-E3BF3FFC18E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D3F484-EFB2-6F13-1865-FC85864EB856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8FF5B-0AD4-162F-BEB9-B46171E2220F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B18E71-97D5-B148-12FF-6124330E3E2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1BD943-2D8F-8849-44F6-765470CD1120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3D5C8E-80DA-0DEB-F818-6C41D82C5E19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D7F401-8598-69E4-E8ED-ECCC1F6B78DB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9E10D5-EC3E-84B1-9C41-EBA4C3F09908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67321735-AFC3-C31D-F1E6-CDA520CF3FB4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9A2771-B5AC-9CA3-DAC4-7491AA1093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76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ECF9B9-1C2C-DECE-907A-D28C190D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21" y="2287276"/>
            <a:ext cx="5815055" cy="1581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A7ABF-3D1E-26E7-F869-CB71E5433200}"/>
              </a:ext>
            </a:extLst>
          </p:cNvPr>
          <p:cNvSpPr txBox="1"/>
          <p:nvPr/>
        </p:nvSpPr>
        <p:spPr>
          <a:xfrm>
            <a:off x="704021" y="4268857"/>
            <a:ext cx="107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메뉴 삭제 시 저장하기 전에는 삭제됨 표시를 통해 해당 로우가 삭제되었음을 안내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292C75-E04B-ED16-7820-D3CF93CDB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3756EED-2CAF-6F65-73BA-E988B732522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435A92-4C4A-9AFC-B703-AA3FA009B8DF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72BFD66-7E91-37A7-D68F-00FE0E10A92B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2423B5-2191-A027-B231-8CBC436B32AA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645E27-3796-7C02-EED5-10C6300D3DEA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138EA-3501-30A4-15C8-8BFD1465C0D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07D2A-E972-958F-1A83-48963D4C294E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4C8417B-9CE5-B9AE-6A8B-D22087B888A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D68349CB-12C8-6269-02FE-C0AE0FBB4225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그리드</a:t>
            </a:r>
          </a:p>
        </p:txBody>
      </p:sp>
    </p:spTree>
    <p:extLst>
      <p:ext uri="{BB962C8B-B14F-4D97-AF65-F5344CB8AC3E}">
        <p14:creationId xmlns:p14="http://schemas.microsoft.com/office/powerpoint/2010/main" val="3788358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19C72E-B70C-3367-59D9-76846E70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96" y="1903379"/>
            <a:ext cx="1348375" cy="4542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4FF384-6A82-FC9F-5342-8F159C29D36D}"/>
              </a:ext>
            </a:extLst>
          </p:cNvPr>
          <p:cNvSpPr txBox="1"/>
          <p:nvPr/>
        </p:nvSpPr>
        <p:spPr>
          <a:xfrm>
            <a:off x="2738018" y="1870883"/>
            <a:ext cx="87215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모바일 환경을 고려하여 각 트리의 노드들의 </a:t>
            </a:r>
            <a:r>
              <a:rPr lang="en-US" altLang="ko-KR" dirty="0"/>
              <a:t>depth</a:t>
            </a:r>
            <a:r>
              <a:rPr lang="ko-KR" altLang="en-US" dirty="0"/>
              <a:t>는 색상으로 구별</a:t>
            </a:r>
            <a:endParaRPr lang="en-US" altLang="ko-KR" dirty="0"/>
          </a:p>
          <a:p>
            <a:r>
              <a:rPr lang="en-US" altLang="ko-KR" dirty="0"/>
              <a:t>(0depth</a:t>
            </a:r>
            <a:r>
              <a:rPr lang="ko-KR" altLang="en-US" dirty="0"/>
              <a:t>의 색상은 </a:t>
            </a:r>
            <a:r>
              <a:rPr lang="en-US" altLang="ko-KR" dirty="0"/>
              <a:t>–-main-middle-color</a:t>
            </a:r>
            <a:r>
              <a:rPr lang="ko-KR" altLang="en-US" dirty="0"/>
              <a:t>와 동일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노드가 있을 시 라벨 왼쪽에 펼치기</a:t>
            </a:r>
            <a:r>
              <a:rPr lang="en-US" altLang="ko-KR" dirty="0"/>
              <a:t>(&gt;)</a:t>
            </a:r>
            <a:r>
              <a:rPr lang="ko-KR" altLang="en-US" dirty="0"/>
              <a:t> 표시</a:t>
            </a:r>
            <a:endParaRPr lang="en-US" altLang="ko-KR" dirty="0"/>
          </a:p>
          <a:p>
            <a:r>
              <a:rPr lang="ko-KR" altLang="en-US" dirty="0"/>
              <a:t>해당 노드가 펼쳐져 있을 경우 라벨 왼쪽에 접기</a:t>
            </a:r>
            <a:r>
              <a:rPr lang="en-US" altLang="ko-KR" dirty="0"/>
              <a:t>(^) </a:t>
            </a:r>
            <a:r>
              <a:rPr lang="ko-KR" altLang="en-US" dirty="0"/>
              <a:t>표시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하위 노드에 새 노드 추가 시 오른쪽 </a:t>
            </a:r>
            <a:r>
              <a:rPr lang="en-US" altLang="ko-KR" dirty="0"/>
              <a:t>(+) </a:t>
            </a:r>
            <a:r>
              <a:rPr lang="ko-KR" altLang="en-US" dirty="0"/>
              <a:t>버튼 이용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72EC7-F43B-2BF9-D507-3272B7774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A6001F1-EBEE-4DA8-4CA5-29627E2BF729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3C9ED-572D-AF8D-D5BE-45E6118A53EB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DB667F-01FF-911B-CE22-74CA5D3843A1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405921C-395C-1179-E451-72EA8ED1F08D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90C9443-CBFB-DBBE-93AD-0FA5422B5F6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99871-7FF9-ED3D-B0E7-FF6E96BDE360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32778-44ED-609E-12E5-401F6287323E}"/>
              </a:ext>
            </a:extLst>
          </p:cNvPr>
          <p:cNvSpPr txBox="1"/>
          <p:nvPr/>
        </p:nvSpPr>
        <p:spPr>
          <a:xfrm>
            <a:off x="1061630" y="320188"/>
            <a:ext cx="627287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43348B0-9A22-4474-E3EC-3A9E59129848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14760246-7871-A244-19E4-E410A043E880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트리</a:t>
            </a:r>
          </a:p>
        </p:txBody>
      </p:sp>
    </p:spTree>
    <p:extLst>
      <p:ext uri="{BB962C8B-B14F-4D97-AF65-F5344CB8AC3E}">
        <p14:creationId xmlns:p14="http://schemas.microsoft.com/office/powerpoint/2010/main" val="2552343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2459934" y="2594114"/>
            <a:ext cx="2832653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7A56C6-27AA-89BB-D696-6D56EAD11839}"/>
              </a:ext>
            </a:extLst>
          </p:cNvPr>
          <p:cNvSpPr/>
          <p:nvPr/>
        </p:nvSpPr>
        <p:spPr>
          <a:xfrm>
            <a:off x="5456582" y="2594115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Right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52684F4-3571-542D-476A-8D49552C1F6B}"/>
              </a:ext>
            </a:extLst>
          </p:cNvPr>
          <p:cNvSpPr/>
          <p:nvPr/>
        </p:nvSpPr>
        <p:spPr>
          <a:xfrm>
            <a:off x="1174474" y="2594114"/>
            <a:ext cx="1073427" cy="2927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Left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Banner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94EF2A-8084-9DF8-95D2-A861A2AF0C9D}"/>
              </a:ext>
            </a:extLst>
          </p:cNvPr>
          <p:cNvSpPr/>
          <p:nvPr/>
        </p:nvSpPr>
        <p:spPr>
          <a:xfrm>
            <a:off x="1166191" y="5622717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Footer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미사용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25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804535" y="3570891"/>
            <a:ext cx="335280" cy="6944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4000" spc="-300">
              <a:solidFill>
                <a:schemeClr val="bg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FB090B-7FAC-2F98-8B9E-A7FD028AB460}"/>
              </a:ext>
            </a:extLst>
          </p:cNvPr>
          <p:cNvGrpSpPr/>
          <p:nvPr/>
        </p:nvGrpSpPr>
        <p:grpSpPr>
          <a:xfrm>
            <a:off x="4330966" y="2579222"/>
            <a:ext cx="3185488" cy="1686108"/>
            <a:chOff x="4330966" y="2117558"/>
            <a:chExt cx="3185488" cy="168610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D6D3DE-AB23-D39F-E775-37DC9F88A1CF}"/>
                </a:ext>
              </a:extLst>
            </p:cNvPr>
            <p:cNvSpPr txBox="1"/>
            <p:nvPr/>
          </p:nvSpPr>
          <p:spPr>
            <a:xfrm>
              <a:off x="5002849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1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A31CA7-4756-E3C4-A451-6B6B34FEB013}"/>
                </a:ext>
              </a:extLst>
            </p:cNvPr>
            <p:cNvSpPr txBox="1"/>
            <p:nvPr/>
          </p:nvSpPr>
          <p:spPr>
            <a:xfrm>
              <a:off x="4330966" y="3095780"/>
              <a:ext cx="318548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요구사항 정의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8DC1CDC-65D0-7FB2-3A0D-96C673370388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1FF48-DAF2-8BC8-C312-DDF84D80D8E5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EEFC80-C40F-7731-079A-846A36E58760}"/>
              </a:ext>
            </a:extLst>
          </p:cNvPr>
          <p:cNvSpPr/>
          <p:nvPr/>
        </p:nvSpPr>
        <p:spPr>
          <a:xfrm>
            <a:off x="1166192" y="2594114"/>
            <a:ext cx="5363818" cy="3601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82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1166193" y="2622273"/>
            <a:ext cx="2570235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AB4B19-270A-69EB-8FC5-2396F0EFF1DC}"/>
              </a:ext>
            </a:extLst>
          </p:cNvPr>
          <p:cNvSpPr/>
          <p:nvPr/>
        </p:nvSpPr>
        <p:spPr>
          <a:xfrm>
            <a:off x="3888830" y="2601639"/>
            <a:ext cx="2646095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6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F2DFB-1D5C-6A7A-5407-54701D7F4D11}"/>
              </a:ext>
            </a:extLst>
          </p:cNvPr>
          <p:cNvSpPr/>
          <p:nvPr/>
        </p:nvSpPr>
        <p:spPr>
          <a:xfrm>
            <a:off x="1013791" y="1585291"/>
            <a:ext cx="5680213" cy="49075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002B27A-5E1C-332F-37EB-4097E87056B6}"/>
              </a:ext>
            </a:extLst>
          </p:cNvPr>
          <p:cNvSpPr/>
          <p:nvPr/>
        </p:nvSpPr>
        <p:spPr>
          <a:xfrm>
            <a:off x="1166192" y="1737691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33593E-CD44-562C-A6F8-B0FC5532EA73}"/>
              </a:ext>
            </a:extLst>
          </p:cNvPr>
          <p:cNvSpPr/>
          <p:nvPr/>
        </p:nvSpPr>
        <p:spPr>
          <a:xfrm>
            <a:off x="1166193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193F9-FFEB-B651-C308-56D3E7ABCB5A}"/>
              </a:ext>
            </a:extLst>
          </p:cNvPr>
          <p:cNvSpPr txBox="1"/>
          <p:nvPr/>
        </p:nvSpPr>
        <p:spPr>
          <a:xfrm>
            <a:off x="6992178" y="1585291"/>
            <a:ext cx="47061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프로그램의 기본적인 레이아웃은 다음과 같다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header</a:t>
            </a:r>
            <a:r>
              <a:rPr lang="ko-KR" altLang="en-US" dirty="0"/>
              <a:t>에는 로고 및 사용자 메뉴버튼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Content</a:t>
            </a:r>
            <a:r>
              <a:rPr lang="ko-KR" altLang="en-US" dirty="0"/>
              <a:t>에는 각 화면들이 생성된다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Left, right banner</a:t>
            </a:r>
            <a:r>
              <a:rPr lang="ko-KR" altLang="en-US" dirty="0"/>
              <a:t>의 경우 프로젝트 진척도에 따라서 리모컨이나 배너 등으로 사용될 여지가 있을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Footer</a:t>
            </a:r>
            <a:r>
              <a:rPr lang="ko-KR" altLang="en-US" dirty="0"/>
              <a:t>의 경우 프로그램 정보 등이 담겨야 하나 현재 내용이 빈약하여 미사용처리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6CDCF-91F1-62AE-AD74-F34F4D4F4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E93AA9-F47A-3F13-54C3-2F355089CABC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7071DA-2116-9CEA-9617-1F5BAA4DA73A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BF77E2-C219-5A58-D0D7-9F9C27C5183E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581D1A-EA38-99CF-BA6D-E8D202DA4C59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D29E61-4DD7-CD77-A171-91D13EF7225D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D91395-0D99-46BE-2CEE-DF53A18D503E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E86B9-390A-B3FA-3442-07481BEE9D7E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525BB0-24A3-2845-1DB0-F7CEC0D08370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4677BC-353D-F5A7-21A2-DB07D89C0B05}"/>
              </a:ext>
            </a:extLst>
          </p:cNvPr>
          <p:cNvSpPr/>
          <p:nvPr/>
        </p:nvSpPr>
        <p:spPr>
          <a:xfrm>
            <a:off x="5257803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43049-F3C1-04C1-455F-69D4B6BE6C83}"/>
              </a:ext>
            </a:extLst>
          </p:cNvPr>
          <p:cNvSpPr/>
          <p:nvPr/>
        </p:nvSpPr>
        <p:spPr>
          <a:xfrm>
            <a:off x="2553019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EFCE85-B0F5-F76C-9A0D-011B0082B053}"/>
              </a:ext>
            </a:extLst>
          </p:cNvPr>
          <p:cNvSpPr/>
          <p:nvPr/>
        </p:nvSpPr>
        <p:spPr>
          <a:xfrm>
            <a:off x="3916642" y="2622273"/>
            <a:ext cx="1272207" cy="3746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content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91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627487-129F-599C-9700-724FFC61F7C5}"/>
              </a:ext>
            </a:extLst>
          </p:cNvPr>
          <p:cNvSpPr/>
          <p:nvPr/>
        </p:nvSpPr>
        <p:spPr>
          <a:xfrm>
            <a:off x="1166192" y="2135300"/>
            <a:ext cx="5363818" cy="732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Header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D75722-1BD6-81FD-96EE-E004F8E93A6D}"/>
              </a:ext>
            </a:extLst>
          </p:cNvPr>
          <p:cNvSpPr/>
          <p:nvPr/>
        </p:nvSpPr>
        <p:spPr>
          <a:xfrm>
            <a:off x="1318591" y="2287700"/>
            <a:ext cx="1022073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NOVAI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574948-0C75-26D2-FC22-BE62CA602AD8}"/>
              </a:ext>
            </a:extLst>
          </p:cNvPr>
          <p:cNvSpPr/>
          <p:nvPr/>
        </p:nvSpPr>
        <p:spPr>
          <a:xfrm>
            <a:off x="5883965" y="2287700"/>
            <a:ext cx="480390" cy="4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3DCF4-07E7-26D7-6261-8FD04F30D73F}"/>
              </a:ext>
            </a:extLst>
          </p:cNvPr>
          <p:cNvSpPr txBox="1"/>
          <p:nvPr/>
        </p:nvSpPr>
        <p:spPr>
          <a:xfrm>
            <a:off x="1267239" y="3250139"/>
            <a:ext cx="93626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좌측에는 로고가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클릭 시 </a:t>
            </a:r>
            <a:r>
              <a:rPr lang="ko-KR" altLang="en-US" dirty="0" err="1"/>
              <a:t>메인화면으로</a:t>
            </a:r>
            <a:r>
              <a:rPr lang="ko-KR" altLang="en-US" dirty="0"/>
              <a:t> 이동한다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헤더의 우측에는 사용자 메뉴로 이동할 수 있도록 되어있다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로그인이 안되어 있다면 로그인 화면으로 이동한다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권한에 따라서 각각 다른 메뉴가 나타난다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CB23C2-6EF5-3860-8C43-0DD63F02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10FF92-E4E3-666F-FEF0-84203221A3B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649413-5D98-483B-E4EA-F0206387CE6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78EEF-1F9A-0F57-6295-ABE916DABA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9849E9-8106-B200-9F61-F3AC2809708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C5F31-53F1-F9D0-7B51-65CE5C0B3E62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24ECC-80DA-1939-A3BE-757BC7477E01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D14AE-2239-1D23-9E55-6EAB46F4895C}"/>
              </a:ext>
            </a:extLst>
          </p:cNvPr>
          <p:cNvSpPr txBox="1"/>
          <p:nvPr/>
        </p:nvSpPr>
        <p:spPr>
          <a:xfrm>
            <a:off x="1061630" y="320188"/>
            <a:ext cx="839845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UI </a:t>
            </a:r>
            <a:r>
              <a:rPr lang="ko-KR" altLang="en-US" sz="3600" dirty="0">
                <a:solidFill>
                  <a:schemeClr val="accent2"/>
                </a:solidFill>
              </a:rPr>
              <a:t>스타일 가이드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레이아웃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0E40C-A064-BE58-7047-5A1AAE2B9C7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9A4546F7-6174-6D77-6933-C777DC1E0A07}"/>
              </a:ext>
            </a:extLst>
          </p:cNvPr>
          <p:cNvSpPr txBox="1">
            <a:spLocks/>
          </p:cNvSpPr>
          <p:nvPr/>
        </p:nvSpPr>
        <p:spPr>
          <a:xfrm>
            <a:off x="835991" y="1435336"/>
            <a:ext cx="4550030" cy="361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헤더</a:t>
            </a:r>
          </a:p>
        </p:txBody>
      </p:sp>
    </p:spTree>
    <p:extLst>
      <p:ext uri="{BB962C8B-B14F-4D97-AF65-F5344CB8AC3E}">
        <p14:creationId xmlns:p14="http://schemas.microsoft.com/office/powerpoint/2010/main" val="3232922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CB23C2-6EF5-3860-8C43-0DD63F020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10FF92-E4E3-666F-FEF0-84203221A3B3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649413-5D98-483B-E4EA-F0206387CE6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578EEF-1F9A-0F57-6295-ABE916DABAA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9849E9-8106-B200-9F61-F3AC2809708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2C5F31-53F1-F9D0-7B51-65CE5C0B3E62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824ECC-80DA-1939-A3BE-757BC7477E01}"/>
              </a:ext>
            </a:extLst>
          </p:cNvPr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D14AE-2239-1D23-9E55-6EAB46F4895C}"/>
              </a:ext>
            </a:extLst>
          </p:cNvPr>
          <p:cNvSpPr txBox="1"/>
          <p:nvPr/>
        </p:nvSpPr>
        <p:spPr>
          <a:xfrm>
            <a:off x="1061630" y="320188"/>
            <a:ext cx="518924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화면 리스트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EA0E40C-A064-BE58-7047-5A1AAE2B9C79}"/>
              </a:ext>
            </a:extLst>
          </p:cNvPr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516F31D-EEE2-10E7-702F-17AF1EA8E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705717"/>
              </p:ext>
            </p:extLst>
          </p:nvPr>
        </p:nvGraphicFramePr>
        <p:xfrm>
          <a:off x="1061630" y="1301934"/>
          <a:ext cx="8380950" cy="50739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26352">
                  <a:extLst>
                    <a:ext uri="{9D8B030D-6E8A-4147-A177-3AD203B41FA5}">
                      <a16:colId xmlns:a16="http://schemas.microsoft.com/office/drawing/2014/main" val="2946334293"/>
                    </a:ext>
                  </a:extLst>
                </a:gridCol>
                <a:gridCol w="1096117">
                  <a:extLst>
                    <a:ext uri="{9D8B030D-6E8A-4147-A177-3AD203B41FA5}">
                      <a16:colId xmlns:a16="http://schemas.microsoft.com/office/drawing/2014/main" val="1211816949"/>
                    </a:ext>
                  </a:extLst>
                </a:gridCol>
                <a:gridCol w="1129175">
                  <a:extLst>
                    <a:ext uri="{9D8B030D-6E8A-4147-A177-3AD203B41FA5}">
                      <a16:colId xmlns:a16="http://schemas.microsoft.com/office/drawing/2014/main" val="2422391848"/>
                    </a:ext>
                  </a:extLst>
                </a:gridCol>
                <a:gridCol w="1953874">
                  <a:extLst>
                    <a:ext uri="{9D8B030D-6E8A-4147-A177-3AD203B41FA5}">
                      <a16:colId xmlns:a16="http://schemas.microsoft.com/office/drawing/2014/main" val="3943581468"/>
                    </a:ext>
                  </a:extLst>
                </a:gridCol>
                <a:gridCol w="3575432">
                  <a:extLst>
                    <a:ext uri="{9D8B030D-6E8A-4147-A177-3AD203B41FA5}">
                      <a16:colId xmlns:a16="http://schemas.microsoft.com/office/drawing/2014/main" val="3335432385"/>
                    </a:ext>
                  </a:extLst>
                </a:gridCol>
              </a:tblGrid>
              <a:tr h="22060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순번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3depth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화면명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90693148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endParaRPr lang="ko-KR" sz="11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메인페이지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07492392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78496486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메일인증 성공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78186168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메일인증 실패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55053174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아이디찾기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909149255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비밀번호찾기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9850210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로그인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회원가입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036691157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723431183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메뉴상세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81822845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600661769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59489148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코드관리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시스템코드관리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41473192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내정보관리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내정보관리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4015706846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공통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알림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알림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8975449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0662589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452084538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에피소드 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4104591030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등장인물 상세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318518054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작가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내작품관리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등장인물이미지관리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840509234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작품읽기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dirty="0">
                          <a:effectLst/>
                        </a:rPr>
                        <a:t>작품보기</a:t>
                      </a:r>
                      <a:endParaRPr lang="ko-KR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1879641667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작품읽기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에피소드보기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991441691"/>
                  </a:ext>
                </a:extLst>
              </a:tr>
              <a:tr h="220608">
                <a:tc>
                  <a:txBody>
                    <a:bodyPr/>
                    <a:lstStyle/>
                    <a:p>
                      <a:pPr algn="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22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사용자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독자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>
                          <a:effectLst/>
                        </a:rPr>
                        <a:t>즐겨찾기</a:t>
                      </a:r>
                      <a:endParaRPr lang="ko-KR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200" dirty="0">
                          <a:effectLst/>
                        </a:rPr>
                        <a:t>즐겨찾기</a:t>
                      </a:r>
                      <a:endParaRPr lang="ko-KR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55413" marR="55413" marT="0" marB="0" anchor="ctr"/>
                </a:tc>
                <a:extLst>
                  <a:ext uri="{0D108BD9-81ED-4DB2-BD59-A6C34878D82A}">
                    <a16:rowId xmlns:a16="http://schemas.microsoft.com/office/drawing/2014/main" val="218795196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B1D2FE-30AB-ECC7-501F-4701BBBCF806}"/>
              </a:ext>
            </a:extLst>
          </p:cNvPr>
          <p:cNvSpPr txBox="1"/>
          <p:nvPr/>
        </p:nvSpPr>
        <p:spPr>
          <a:xfrm>
            <a:off x="9753600" y="1674674"/>
            <a:ext cx="197186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22</a:t>
            </a:r>
            <a:r>
              <a:rPr lang="ko-KR" altLang="en-US" dirty="0"/>
              <a:t>개의 화면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922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7275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 err="1">
                <a:solidFill>
                  <a:schemeClr val="accent2"/>
                </a:solidFill>
              </a:rPr>
              <a:t>메인화면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3DA709-77B8-231E-5030-7DE5EF941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78646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611F984-F426-E993-CA36-0CBD428FB33F}"/>
              </a:ext>
            </a:extLst>
          </p:cNvPr>
          <p:cNvSpPr/>
          <p:nvPr/>
        </p:nvSpPr>
        <p:spPr>
          <a:xfrm>
            <a:off x="10475166" y="360179"/>
            <a:ext cx="1486678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5782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39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2438399" y="827036"/>
            <a:ext cx="3757127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628E25B-57E8-0002-F49B-F400D791D4FA}"/>
              </a:ext>
            </a:extLst>
          </p:cNvPr>
          <p:cNvSpPr/>
          <p:nvPr/>
        </p:nvSpPr>
        <p:spPr>
          <a:xfrm>
            <a:off x="5498841" y="1353363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5461F5-E63E-3905-7D86-41809D8C894C}"/>
              </a:ext>
            </a:extLst>
          </p:cNvPr>
          <p:cNvSpPr/>
          <p:nvPr/>
        </p:nvSpPr>
        <p:spPr>
          <a:xfrm>
            <a:off x="5542384" y="2484249"/>
            <a:ext cx="478972" cy="111245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5799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A013A9-BC2E-507B-E4EF-D54E5B874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88D81C4-E053-8E73-38BE-4F5418B71BFC}"/>
              </a:ext>
            </a:extLst>
          </p:cNvPr>
          <p:cNvSpPr/>
          <p:nvPr/>
        </p:nvSpPr>
        <p:spPr>
          <a:xfrm>
            <a:off x="4011134" y="2622316"/>
            <a:ext cx="202266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5F8444-D4A7-4E65-C4BE-DC4773B423B6}"/>
              </a:ext>
            </a:extLst>
          </p:cNvPr>
          <p:cNvSpPr/>
          <p:nvPr/>
        </p:nvSpPr>
        <p:spPr>
          <a:xfrm>
            <a:off x="8310465" y="373639"/>
            <a:ext cx="155821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8337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5554825" y="1701705"/>
            <a:ext cx="478972" cy="7740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8107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480F554-795E-3C44-4FBB-59902882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86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DBB5277A-B0E2-6FBB-1CD3-71E2DB36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134" y="2435733"/>
            <a:ext cx="1986531" cy="1986531"/>
          </a:xfrm>
          <a:prstGeom prst="rect">
            <a:avLst/>
          </a:prstGeom>
        </p:spPr>
      </p:pic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8A9A421C-15AB-6048-6A12-B1D82BDF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0334" y="2435733"/>
            <a:ext cx="1986531" cy="198653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26BF2-28D9-A14F-C85A-19C045EA5464}"/>
              </a:ext>
            </a:extLst>
          </p:cNvPr>
          <p:cNvCxnSpPr/>
          <p:nvPr/>
        </p:nvCxnSpPr>
        <p:spPr>
          <a:xfrm>
            <a:off x="3544421" y="3220571"/>
            <a:ext cx="510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128F51-1BF9-5024-7F57-9BA64C1B72B1}"/>
              </a:ext>
            </a:extLst>
          </p:cNvPr>
          <p:cNvSpPr txBox="1"/>
          <p:nvPr/>
        </p:nvSpPr>
        <p:spPr>
          <a:xfrm>
            <a:off x="5277970" y="2677779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제안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07152-9BF8-0F75-B650-E8347A1F0392}"/>
              </a:ext>
            </a:extLst>
          </p:cNvPr>
          <p:cNvSpPr txBox="1"/>
          <p:nvPr/>
        </p:nvSpPr>
        <p:spPr>
          <a:xfrm>
            <a:off x="2119031" y="2095689"/>
            <a:ext cx="638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A8604-7B0F-066E-0F91-CAACC5DA0E6C}"/>
              </a:ext>
            </a:extLst>
          </p:cNvPr>
          <p:cNvSpPr txBox="1"/>
          <p:nvPr/>
        </p:nvSpPr>
        <p:spPr>
          <a:xfrm>
            <a:off x="9186020" y="2095689"/>
            <a:ext cx="11351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developer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976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내 작품 관리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 descr="웹사이트이(가) 표시된 사진&#10;&#10;자동 생성된 설명">
            <a:extLst>
              <a:ext uri="{FF2B5EF4-FFF2-40B4-BE49-F238E27FC236}">
                <a16:creationId xmlns:a16="http://schemas.microsoft.com/office/drawing/2014/main" id="{DF502BC6-CF11-1229-E06E-2FEBF412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209D6EA2-E29F-54A4-AF15-3A32EBA1C7E3}"/>
              </a:ext>
            </a:extLst>
          </p:cNvPr>
          <p:cNvSpPr/>
          <p:nvPr/>
        </p:nvSpPr>
        <p:spPr>
          <a:xfrm>
            <a:off x="9212425" y="2638566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8985F9-22AA-88EF-2941-4290BE12DA57}"/>
              </a:ext>
            </a:extLst>
          </p:cNvPr>
          <p:cNvSpPr/>
          <p:nvPr/>
        </p:nvSpPr>
        <p:spPr>
          <a:xfrm>
            <a:off x="9145532" y="2094280"/>
            <a:ext cx="478972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39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755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</a:t>
            </a:r>
            <a:r>
              <a:rPr lang="ko-KR" altLang="en-US" sz="3600" dirty="0">
                <a:solidFill>
                  <a:schemeClr val="accent2"/>
                </a:solidFill>
              </a:rPr>
              <a:t>설계</a:t>
            </a:r>
            <a:r>
              <a:rPr lang="en-US" altLang="ko-KR" sz="3600" dirty="0">
                <a:solidFill>
                  <a:schemeClr val="accent2"/>
                </a:solidFill>
              </a:rPr>
              <a:t> 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상세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DC241-7DC4-7985-1E4B-BDF50D7A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C908232-11B7-6291-531C-37E331E16DA7}"/>
              </a:ext>
            </a:extLst>
          </p:cNvPr>
          <p:cNvSpPr/>
          <p:nvPr/>
        </p:nvSpPr>
        <p:spPr>
          <a:xfrm>
            <a:off x="9181322" y="3559943"/>
            <a:ext cx="78377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F87F9D-38D1-D6B4-2F32-B408CFB56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63" y="3683415"/>
            <a:ext cx="506379" cy="2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755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</a:t>
            </a:r>
            <a:r>
              <a:rPr lang="ko-KR" altLang="en-US" sz="3600" dirty="0">
                <a:solidFill>
                  <a:schemeClr val="accent2"/>
                </a:solidFill>
              </a:rPr>
              <a:t>설계</a:t>
            </a:r>
            <a:r>
              <a:rPr lang="en-US" altLang="ko-KR" sz="3600" dirty="0">
                <a:solidFill>
                  <a:schemeClr val="accent2"/>
                </a:solidFill>
              </a:rPr>
              <a:t> –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상세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9DC241-7DC4-7985-1E4B-BDF50D7A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"/>
            <a:ext cx="12192000" cy="6858001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C908232-11B7-6291-531C-37E331E16DA7}"/>
              </a:ext>
            </a:extLst>
          </p:cNvPr>
          <p:cNvSpPr/>
          <p:nvPr/>
        </p:nvSpPr>
        <p:spPr>
          <a:xfrm>
            <a:off x="2562809" y="3109773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0F4AB3-C3A2-C2F5-8748-18D6388A3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863" y="3683415"/>
            <a:ext cx="506379" cy="24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26340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52010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1.Main process(Author) - 5</a:t>
            </a:r>
          </a:p>
        </p:txBody>
      </p:sp>
      <p:pic>
        <p:nvPicPr>
          <p:cNvPr id="17" name="그림 16" descr="웹사이트이(가) 표시된 사진&#10;&#10;자동 생성된 설명">
            <a:extLst>
              <a:ext uri="{FF2B5EF4-FFF2-40B4-BE49-F238E27FC236}">
                <a16:creationId xmlns:a16="http://schemas.microsoft.com/office/drawing/2014/main" id="{A7FEBB88-380B-74E0-1017-9F869B813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1"/>
            <a:ext cx="12192000" cy="686414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C030EA8-8681-C000-F4C4-14019375E938}"/>
              </a:ext>
            </a:extLst>
          </p:cNvPr>
          <p:cNvSpPr/>
          <p:nvPr/>
        </p:nvSpPr>
        <p:spPr>
          <a:xfrm>
            <a:off x="8997821" y="3486238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52974C0-8E6F-C084-2A4F-5D970889891E}"/>
              </a:ext>
            </a:extLst>
          </p:cNvPr>
          <p:cNvSpPr/>
          <p:nvPr/>
        </p:nvSpPr>
        <p:spPr>
          <a:xfrm>
            <a:off x="8997822" y="475117"/>
            <a:ext cx="1094791" cy="49140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54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263405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UX/UI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6318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1.Main process(Reader)</a:t>
            </a:r>
          </a:p>
        </p:txBody>
      </p:sp>
      <p:pic>
        <p:nvPicPr>
          <p:cNvPr id="12" name="그림 11" descr="웹사이트이(가) 표시된 사진&#10;&#10;자동 생성된 설명">
            <a:extLst>
              <a:ext uri="{FF2B5EF4-FFF2-40B4-BE49-F238E27FC236}">
                <a16:creationId xmlns:a16="http://schemas.microsoft.com/office/drawing/2014/main" id="{D63FF714-1B14-A468-6C02-26CC5889C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82475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3242F47-C8FF-4B3A-2EAA-7B86D04A6A70}"/>
              </a:ext>
            </a:extLst>
          </p:cNvPr>
          <p:cNvSpPr/>
          <p:nvPr/>
        </p:nvSpPr>
        <p:spPr>
          <a:xfrm>
            <a:off x="5399996" y="2757077"/>
            <a:ext cx="4125004" cy="120393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8487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CB75EAE-3A8D-3570-3226-7AB3A1326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0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66EEFD-881B-D26E-A0BC-E4BA13F2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44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58B71A-D2FB-D01D-D25A-E38465E2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2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545A69-F46E-1F4F-00CF-21CF8637E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8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72757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UI/UX</a:t>
            </a:r>
            <a:r>
              <a:rPr lang="ko-KR" altLang="en-US" sz="3600" dirty="0">
                <a:solidFill>
                  <a:schemeClr val="accent2"/>
                </a:solidFill>
              </a:rPr>
              <a:t>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 err="1">
                <a:solidFill>
                  <a:schemeClr val="accent2"/>
                </a:solidFill>
              </a:rPr>
              <a:t>메인화면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3DA709-77B8-231E-5030-7DE5EF9415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"/>
            <a:ext cx="12192000" cy="678646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4456BE0-0121-AB85-AFAD-E1068280F0FF}"/>
              </a:ext>
            </a:extLst>
          </p:cNvPr>
          <p:cNvSpPr/>
          <p:nvPr/>
        </p:nvSpPr>
        <p:spPr>
          <a:xfrm>
            <a:off x="10515600" y="360703"/>
            <a:ext cx="1655016" cy="1410946"/>
          </a:xfrm>
          <a:prstGeom prst="rect">
            <a:avLst/>
          </a:prstGeom>
          <a:solidFill>
            <a:srgbClr val="EDEF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611F984-F426-E993-CA36-0CBD428FB33F}"/>
              </a:ext>
            </a:extLst>
          </p:cNvPr>
          <p:cNvSpPr/>
          <p:nvPr/>
        </p:nvSpPr>
        <p:spPr>
          <a:xfrm>
            <a:off x="11662616" y="-4"/>
            <a:ext cx="5293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508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1" name="그림 2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래픽 12" descr="사용자 윤곽선">
            <a:extLst>
              <a:ext uri="{FF2B5EF4-FFF2-40B4-BE49-F238E27FC236}">
                <a16:creationId xmlns:a16="http://schemas.microsoft.com/office/drawing/2014/main" id="{DBB5277A-B0E2-6FBB-1CD3-71E2DB365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5134" y="2435733"/>
            <a:ext cx="1986531" cy="1986531"/>
          </a:xfrm>
          <a:prstGeom prst="rect">
            <a:avLst/>
          </a:prstGeom>
        </p:spPr>
      </p:pic>
      <p:pic>
        <p:nvPicPr>
          <p:cNvPr id="15" name="그래픽 14" descr="사용자 윤곽선">
            <a:extLst>
              <a:ext uri="{FF2B5EF4-FFF2-40B4-BE49-F238E27FC236}">
                <a16:creationId xmlns:a16="http://schemas.microsoft.com/office/drawing/2014/main" id="{8A9A421C-15AB-6048-6A12-B1D82BDFB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0334" y="2435733"/>
            <a:ext cx="1986531" cy="198653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B426BF2-28D9-A14F-C85A-19C045EA5464}"/>
              </a:ext>
            </a:extLst>
          </p:cNvPr>
          <p:cNvCxnSpPr/>
          <p:nvPr/>
        </p:nvCxnSpPr>
        <p:spPr>
          <a:xfrm>
            <a:off x="3544421" y="3220571"/>
            <a:ext cx="5103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D128F51-1BF9-5024-7F57-9BA64C1B72B1}"/>
              </a:ext>
            </a:extLst>
          </p:cNvPr>
          <p:cNvSpPr txBox="1"/>
          <p:nvPr/>
        </p:nvSpPr>
        <p:spPr>
          <a:xfrm>
            <a:off x="5277970" y="2677779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제안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A07152-9BF8-0F75-B650-E8347A1F0392}"/>
              </a:ext>
            </a:extLst>
          </p:cNvPr>
          <p:cNvSpPr txBox="1"/>
          <p:nvPr/>
        </p:nvSpPr>
        <p:spPr>
          <a:xfrm>
            <a:off x="2119031" y="2095689"/>
            <a:ext cx="63873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User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A8604-7B0F-066E-0F91-CAACC5DA0E6C}"/>
              </a:ext>
            </a:extLst>
          </p:cNvPr>
          <p:cNvSpPr txBox="1"/>
          <p:nvPr/>
        </p:nvSpPr>
        <p:spPr>
          <a:xfrm>
            <a:off x="9186020" y="2095689"/>
            <a:ext cx="11351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developer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E5701A-9AA0-3D9B-9833-E08DCC7D4172}"/>
              </a:ext>
            </a:extLst>
          </p:cNvPr>
          <p:cNvCxnSpPr>
            <a:cxnSpLocks/>
          </p:cNvCxnSpPr>
          <p:nvPr/>
        </p:nvCxnSpPr>
        <p:spPr>
          <a:xfrm>
            <a:off x="3544421" y="3724835"/>
            <a:ext cx="51031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C04FD2E-AA30-BC25-F970-2995C071D252}"/>
              </a:ext>
            </a:extLst>
          </p:cNvPr>
          <p:cNvSpPr txBox="1"/>
          <p:nvPr/>
        </p:nvSpPr>
        <p:spPr>
          <a:xfrm>
            <a:off x="5277970" y="3912668"/>
            <a:ext cx="163605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237268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7C823-2474-DFF9-1629-2356C562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A64A555-E83B-2E5C-13AD-1C8C3456EEEA}"/>
              </a:ext>
            </a:extLst>
          </p:cNvPr>
          <p:cNvSpPr/>
          <p:nvPr/>
        </p:nvSpPr>
        <p:spPr>
          <a:xfrm>
            <a:off x="5084016" y="4356096"/>
            <a:ext cx="7198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8849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157D39-A8D9-DC2D-895F-FEAD4E4A8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FF48819A-F582-935D-9269-B3DEB24CB365}"/>
              </a:ext>
            </a:extLst>
          </p:cNvPr>
          <p:cNvSpPr/>
          <p:nvPr/>
        </p:nvSpPr>
        <p:spPr>
          <a:xfrm>
            <a:off x="2836116" y="5073646"/>
            <a:ext cx="678413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19958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78A368-7F74-4DCD-BE5C-1E9547F8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86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6DDD177-3F0F-C422-ACB7-D89202D5B54A}"/>
              </a:ext>
            </a:extLst>
          </p:cNvPr>
          <p:cNvSpPr/>
          <p:nvPr/>
        </p:nvSpPr>
        <p:spPr>
          <a:xfrm>
            <a:off x="5496766" y="2038346"/>
            <a:ext cx="10627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25121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7C823-2474-DFF9-1629-2356C562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A64A555-E83B-2E5C-13AD-1C8C3456EEEA}"/>
              </a:ext>
            </a:extLst>
          </p:cNvPr>
          <p:cNvSpPr/>
          <p:nvPr/>
        </p:nvSpPr>
        <p:spPr>
          <a:xfrm>
            <a:off x="5604716" y="4356096"/>
            <a:ext cx="7198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09437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E3F73E-12F7-0529-43A1-4F286B06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29CF0A4-CD89-E5C5-9E43-A3DD1A6BF1A7}"/>
              </a:ext>
            </a:extLst>
          </p:cNvPr>
          <p:cNvSpPr/>
          <p:nvPr/>
        </p:nvSpPr>
        <p:spPr>
          <a:xfrm>
            <a:off x="2874216" y="1695446"/>
            <a:ext cx="66253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968064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C7C823-2474-DFF9-1629-2356C562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A64A555-E83B-2E5C-13AD-1C8C3456EEEA}"/>
              </a:ext>
            </a:extLst>
          </p:cNvPr>
          <p:cNvSpPr/>
          <p:nvPr/>
        </p:nvSpPr>
        <p:spPr>
          <a:xfrm>
            <a:off x="6252416" y="4349746"/>
            <a:ext cx="7198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55641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B71D8-C00C-CFB4-5FBB-EFB8EE5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45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8FAFB91B-D260-7C77-DC2C-6BF3368136E7}"/>
              </a:ext>
            </a:extLst>
          </p:cNvPr>
          <p:cNvSpPr/>
          <p:nvPr/>
        </p:nvSpPr>
        <p:spPr>
          <a:xfrm>
            <a:off x="2874216" y="2400296"/>
            <a:ext cx="662538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0616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D0D416-A1C7-58DA-9E62-574323B99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285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C11BBD-FF4E-3994-3766-15E1EC12C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139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67F9C0B-0D9F-33ED-2E0F-77BDE71FD134}"/>
              </a:ext>
            </a:extLst>
          </p:cNvPr>
          <p:cNvSpPr/>
          <p:nvPr/>
        </p:nvSpPr>
        <p:spPr>
          <a:xfrm>
            <a:off x="8709866" y="1543046"/>
            <a:ext cx="1094534" cy="458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8698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A8E4CB-29B8-95B3-A4AC-404635B83708}"/>
              </a:ext>
            </a:extLst>
          </p:cNvPr>
          <p:cNvGrpSpPr/>
          <p:nvPr/>
        </p:nvGrpSpPr>
        <p:grpSpPr>
          <a:xfrm>
            <a:off x="5002849" y="2634114"/>
            <a:ext cx="1841723" cy="1631216"/>
            <a:chOff x="5002849" y="2172450"/>
            <a:chExt cx="1841723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AB9369E-C5C5-E65F-3C0D-EB371B0E2DEE}"/>
                </a:ext>
              </a:extLst>
            </p:cNvPr>
            <p:cNvSpPr txBox="1"/>
            <p:nvPr/>
          </p:nvSpPr>
          <p:spPr>
            <a:xfrm>
              <a:off x="5002849" y="2172450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4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2975D-EF8B-79C4-FD42-67478009FEDD}"/>
                </a:ext>
              </a:extLst>
            </p:cNvPr>
            <p:cNvSpPr txBox="1"/>
            <p:nvPr/>
          </p:nvSpPr>
          <p:spPr>
            <a:xfrm>
              <a:off x="5059533" y="3095780"/>
              <a:ext cx="1728358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DB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5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표준용어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1FB4D5B0-CFBB-AE39-4D2F-751D3F859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73738"/>
              </p:ext>
            </p:extLst>
          </p:nvPr>
        </p:nvGraphicFramePr>
        <p:xfrm>
          <a:off x="1061630" y="1459894"/>
          <a:ext cx="831252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9529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3582955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3670042">
                  <a:extLst>
                    <a:ext uri="{9D8B030D-6E8A-4147-A177-3AD203B41FA5}">
                      <a16:colId xmlns:a16="http://schemas.microsoft.com/office/drawing/2014/main" val="328471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순번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명칭</a:t>
                      </a:r>
                      <a:endParaRPr lang="ko-KR" sz="3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정의</a:t>
                      </a:r>
                      <a:endParaRPr lang="ko-KR" sz="3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공통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관리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작가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favorite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menu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notification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알림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sys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5279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코드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20934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grp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그룹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8700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user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사용자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28305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file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7706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character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952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2F16FF1-419E-A30F-1A44-B703DA1B67EC}"/>
              </a:ext>
            </a:extLst>
          </p:cNvPr>
          <p:cNvSpPr txBox="1"/>
          <p:nvPr/>
        </p:nvSpPr>
        <p:spPr>
          <a:xfrm>
            <a:off x="9753600" y="1674674"/>
            <a:ext cx="1971869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약 </a:t>
            </a:r>
            <a:r>
              <a:rPr lang="en-US" altLang="ko-KR" dirty="0"/>
              <a:t>60+</a:t>
            </a:r>
            <a:r>
              <a:rPr lang="ko-KR" altLang="en-US" dirty="0"/>
              <a:t>개의 </a:t>
            </a:r>
            <a:endParaRPr lang="en-US" altLang="ko-KR" dirty="0"/>
          </a:p>
          <a:p>
            <a:r>
              <a:rPr lang="ko-KR" altLang="en-US" dirty="0"/>
              <a:t>표준용어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공공데이터 공통표준용어를 </a:t>
            </a:r>
            <a:endParaRPr lang="en-US" altLang="ko-KR" dirty="0"/>
          </a:p>
          <a:p>
            <a:r>
              <a:rPr lang="ko-KR" altLang="en-US" dirty="0"/>
              <a:t>참고하여 작성</a:t>
            </a:r>
          </a:p>
        </p:txBody>
      </p:sp>
    </p:spTree>
    <p:extLst>
      <p:ext uri="{BB962C8B-B14F-4D97-AF65-F5344CB8AC3E}">
        <p14:creationId xmlns:p14="http://schemas.microsoft.com/office/powerpoint/2010/main" val="94787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80345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테이블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테이블명의 앞 세자리는 테이블의 업무와 관련된 자리로 사용한다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snake case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따른다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영문자와 숫자만을 사용하여 명명하며 소문자를 사용한다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약어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테이블명은 데이터 타입을 이름으로 작성하지 않는다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2B1873F5-EABD-205C-15CE-5864DBA3F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65623"/>
              </p:ext>
            </p:extLst>
          </p:nvPr>
        </p:nvGraphicFramePr>
        <p:xfrm>
          <a:off x="986984" y="3680580"/>
          <a:ext cx="816323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494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2277891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2476925">
                  <a:extLst>
                    <a:ext uri="{9D8B030D-6E8A-4147-A177-3AD203B41FA5}">
                      <a16:colId xmlns:a16="http://schemas.microsoft.com/office/drawing/2014/main" val="3537436507"/>
                    </a:ext>
                  </a:extLst>
                </a:gridCol>
                <a:gridCol w="2476925">
                  <a:extLst>
                    <a:ext uri="{9D8B030D-6E8A-4147-A177-3AD203B41FA5}">
                      <a16:colId xmlns:a16="http://schemas.microsoft.com/office/drawing/2014/main" val="38396551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스키마명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cmm_favorite</a:t>
                      </a:r>
                      <a:endParaRPr lang="ko-KR" sz="1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cmm_menu</a:t>
                      </a:r>
                      <a:endParaRPr lang="ko-KR" sz="1800" u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mng_file_temp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 임시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6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wrt_character_tag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 태그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바탕" panose="02030600000101010101" pitchFamily="18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55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57290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컬럼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11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</a:t>
            </a:r>
            <a:r>
              <a:rPr lang="ko-KR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예약어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약어 사용할 것을 권장한다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컬럼명에 테이블명 사용을 지양한다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컬럼명은 용어사전에 있는 단어 사용할 것을 권장한다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lvl="3" latinLnBrk="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Ex) 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wrt_character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테이블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7A4F697-7C36-FCC5-99CE-ED5038161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91495"/>
              </p:ext>
            </p:extLst>
          </p:nvPr>
        </p:nvGraphicFramePr>
        <p:xfrm>
          <a:off x="907468" y="3507725"/>
          <a:ext cx="8846132" cy="2975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9841">
                  <a:extLst>
                    <a:ext uri="{9D8B030D-6E8A-4147-A177-3AD203B41FA5}">
                      <a16:colId xmlns:a16="http://schemas.microsoft.com/office/drawing/2014/main" val="2508199906"/>
                    </a:ext>
                  </a:extLst>
                </a:gridCol>
                <a:gridCol w="1667019">
                  <a:extLst>
                    <a:ext uri="{9D8B030D-6E8A-4147-A177-3AD203B41FA5}">
                      <a16:colId xmlns:a16="http://schemas.microsoft.com/office/drawing/2014/main" val="3166207593"/>
                    </a:ext>
                  </a:extLst>
                </a:gridCol>
                <a:gridCol w="2292817">
                  <a:extLst>
                    <a:ext uri="{9D8B030D-6E8A-4147-A177-3AD203B41FA5}">
                      <a16:colId xmlns:a16="http://schemas.microsoft.com/office/drawing/2014/main" val="1572516120"/>
                    </a:ext>
                  </a:extLst>
                </a:gridCol>
                <a:gridCol w="900906">
                  <a:extLst>
                    <a:ext uri="{9D8B030D-6E8A-4147-A177-3AD203B41FA5}">
                      <a16:colId xmlns:a16="http://schemas.microsoft.com/office/drawing/2014/main" val="444710056"/>
                    </a:ext>
                  </a:extLst>
                </a:gridCol>
                <a:gridCol w="644319">
                  <a:extLst>
                    <a:ext uri="{9D8B030D-6E8A-4147-A177-3AD203B41FA5}">
                      <a16:colId xmlns:a16="http://schemas.microsoft.com/office/drawing/2014/main" val="3284403987"/>
                    </a:ext>
                  </a:extLst>
                </a:gridCol>
                <a:gridCol w="1293845">
                  <a:extLst>
                    <a:ext uri="{9D8B030D-6E8A-4147-A177-3AD203B41FA5}">
                      <a16:colId xmlns:a16="http://schemas.microsoft.com/office/drawing/2014/main" val="2269364522"/>
                    </a:ext>
                  </a:extLst>
                </a:gridCol>
                <a:gridCol w="436479">
                  <a:extLst>
                    <a:ext uri="{9D8B030D-6E8A-4147-A177-3AD203B41FA5}">
                      <a16:colId xmlns:a16="http://schemas.microsoft.com/office/drawing/2014/main" val="4171955753"/>
                    </a:ext>
                  </a:extLst>
                </a:gridCol>
                <a:gridCol w="900906">
                  <a:extLst>
                    <a:ext uri="{9D8B030D-6E8A-4147-A177-3AD203B41FA5}">
                      <a16:colId xmlns:a16="http://schemas.microsoft.com/office/drawing/2014/main" val="598837481"/>
                    </a:ext>
                  </a:extLst>
                </a:gridCol>
              </a:tblGrid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컬럼</a:t>
                      </a: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타입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길이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NOT NULL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PK</a:t>
                      </a:r>
                      <a:endParaRPr lang="ko-KR" sz="180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기본값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397625025"/>
                  </a:ext>
                </a:extLst>
              </a:tr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novel_id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981164981"/>
                  </a:ext>
                </a:extLst>
              </a:tr>
              <a:tr h="41791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id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20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634894092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chrt_nm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등장인물명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300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99396"/>
                  </a:ext>
                </a:extLst>
              </a:tr>
              <a:tr h="3978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chrt_info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등장인물정보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varchar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1000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076438851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rprs_img_sn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대표이미지차수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int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　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542246269"/>
                  </a:ext>
                </a:extLst>
              </a:tr>
              <a:tr h="45465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1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sz="1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092808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40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67710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기타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16D84F-02D8-5569-045E-90278D7DC503}"/>
              </a:ext>
            </a:extLst>
          </p:cNvPr>
          <p:cNvSpPr txBox="1"/>
          <p:nvPr/>
        </p:nvSpPr>
        <p:spPr>
          <a:xfrm>
            <a:off x="-458509" y="1338827"/>
            <a:ext cx="8992909" cy="2947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뷰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뒷자리가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‘_v’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트리거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tg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함수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fn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프로시저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패키지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‘pkg_’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제약조건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600200" lvl="3" indent="-228600" algn="l" latinLnBrk="0">
              <a:lnSpc>
                <a:spcPct val="150000"/>
              </a:lnSpc>
              <a:buFont typeface="+mj-lt"/>
              <a:buAutoNum type="arabicPeriod"/>
            </a:pPr>
            <a:r>
              <a:rPr lang="ko-KR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외래키명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앞자리가 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en-US" altLang="ko-KR" sz="1800" b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fk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_’</a:t>
            </a:r>
            <a:r>
              <a:rPr lang="ko-KR" altLang="ko-KR" sz="1800" b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명명한다</a:t>
            </a:r>
            <a:endParaRPr lang="ko-KR" altLang="ko-KR" sz="1800" b="1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8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3981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테이블 리스트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25989-D90F-CB22-63A9-F5465413D272}"/>
              </a:ext>
            </a:extLst>
          </p:cNvPr>
          <p:cNvSpPr/>
          <p:nvPr/>
        </p:nvSpPr>
        <p:spPr>
          <a:xfrm>
            <a:off x="4177004" y="1126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20">
            <a:extLst>
              <a:ext uri="{FF2B5EF4-FFF2-40B4-BE49-F238E27FC236}">
                <a16:creationId xmlns:a16="http://schemas.microsoft.com/office/drawing/2014/main" id="{86DEC7AC-F015-C840-0B9F-6679E0816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317309"/>
              </p:ext>
            </p:extLst>
          </p:nvPr>
        </p:nvGraphicFramePr>
        <p:xfrm>
          <a:off x="1061630" y="1228042"/>
          <a:ext cx="8300084" cy="530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110">
                  <a:extLst>
                    <a:ext uri="{9D8B030D-6E8A-4147-A177-3AD203B41FA5}">
                      <a16:colId xmlns:a16="http://schemas.microsoft.com/office/drawing/2014/main" val="2361277111"/>
                    </a:ext>
                  </a:extLst>
                </a:gridCol>
                <a:gridCol w="2316078">
                  <a:extLst>
                    <a:ext uri="{9D8B030D-6E8A-4147-A177-3AD203B41FA5}">
                      <a16:colId xmlns:a16="http://schemas.microsoft.com/office/drawing/2014/main" val="3798437321"/>
                    </a:ext>
                  </a:extLst>
                </a:gridCol>
                <a:gridCol w="2518448">
                  <a:extLst>
                    <a:ext uri="{9D8B030D-6E8A-4147-A177-3AD203B41FA5}">
                      <a16:colId xmlns:a16="http://schemas.microsoft.com/office/drawing/2014/main" val="3537436507"/>
                    </a:ext>
                  </a:extLst>
                </a:gridCol>
                <a:gridCol w="2518448">
                  <a:extLst>
                    <a:ext uri="{9D8B030D-6E8A-4147-A177-3AD203B41FA5}">
                      <a16:colId xmlns:a16="http://schemas.microsoft.com/office/drawing/2014/main" val="3839655175"/>
                    </a:ext>
                  </a:extLst>
                </a:gridCol>
              </a:tblGrid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순번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스키마명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영문</a:t>
                      </a:r>
                      <a:endParaRPr lang="ko-KR" sz="20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테이블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_</a:t>
                      </a:r>
                      <a:r>
                        <a:rPr lang="ko-KR" sz="18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한글</a:t>
                      </a:r>
                      <a:endParaRPr lang="ko-KR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94570788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cmm_favorite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즐겨찾기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2117436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cmm_menu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메뉴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09561169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cmm_notification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알림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0414370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cmm_sys_cd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시스템코드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4995428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cmm_sys_cd_grp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시스템코드그룹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86621455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6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cmm_user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유저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81365133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7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561720889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8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mng_file_temp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파일 임시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47061341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9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63832621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10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wrt_character_tag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등장인물 태그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7802692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11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wrt_comment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댓글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031923694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12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wrt_episode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에피소드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75750646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13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wrt_novel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451953665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14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wrt_review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후기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883710970"/>
                  </a:ext>
                </a:extLst>
              </a:tr>
              <a:tr h="33186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15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piis</a:t>
                      </a:r>
                      <a:endParaRPr lang="ko-KR" sz="2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바탕" panose="02030600000101010101" pitchFamily="18" charset="-127"/>
                          <a:cs typeface="굴림" panose="020B0600000101010101" pitchFamily="50" charset="-127"/>
                        </a:rPr>
                        <a:t>wrt_user_novel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유저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 - </a:t>
                      </a:r>
                      <a:r>
                        <a:rPr lang="ko-KR" sz="18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굴림" panose="020B0600000101010101" pitchFamily="50" charset="-127"/>
                        </a:rPr>
                        <a:t>소설</a:t>
                      </a:r>
                      <a:endParaRPr lang="ko-KR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717579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485B7E7-79DD-BF04-BC74-26EC78F5D6FA}"/>
              </a:ext>
            </a:extLst>
          </p:cNvPr>
          <p:cNvSpPr txBox="1"/>
          <p:nvPr/>
        </p:nvSpPr>
        <p:spPr>
          <a:xfrm>
            <a:off x="9624504" y="1338772"/>
            <a:ext cx="197186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개의 테이블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155</a:t>
            </a:r>
            <a:r>
              <a:rPr lang="ko-KR" altLang="en-US" dirty="0"/>
              <a:t>개 컬럼</a:t>
            </a:r>
          </a:p>
        </p:txBody>
      </p:sp>
    </p:spTree>
    <p:extLst>
      <p:ext uri="{BB962C8B-B14F-4D97-AF65-F5344CB8AC3E}">
        <p14:creationId xmlns:p14="http://schemas.microsoft.com/office/powerpoint/2010/main" val="146354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62901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ERD (</a:t>
            </a:r>
            <a:r>
              <a:rPr lang="ko-KR" altLang="en-US" sz="3600" dirty="0">
                <a:solidFill>
                  <a:schemeClr val="accent2"/>
                </a:solidFill>
              </a:rPr>
              <a:t>공통</a:t>
            </a:r>
            <a:r>
              <a:rPr lang="en-US" altLang="ko-KR" sz="3600" dirty="0">
                <a:solidFill>
                  <a:schemeClr val="accent2"/>
                </a:solidFill>
              </a:rPr>
              <a:t>,</a:t>
            </a:r>
            <a:r>
              <a:rPr lang="ko-KR" altLang="en-US" sz="3600" dirty="0">
                <a:solidFill>
                  <a:schemeClr val="accent2"/>
                </a:solidFill>
              </a:rPr>
              <a:t>관리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86ACC9-A597-983D-CD3C-441A6788B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1" y="3454523"/>
            <a:ext cx="10107436" cy="2621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9FBAEDB-066D-68B8-A8CA-5AE56272B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01" y="1277812"/>
            <a:ext cx="10107436" cy="201900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31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5135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논리 </a:t>
            </a:r>
            <a:r>
              <a:rPr lang="en-US" altLang="ko-KR" sz="3600" dirty="0">
                <a:solidFill>
                  <a:schemeClr val="accent2"/>
                </a:solidFill>
              </a:rPr>
              <a:t>ERD (</a:t>
            </a:r>
            <a:r>
              <a:rPr lang="ko-KR" altLang="en-US" sz="3600" dirty="0">
                <a:solidFill>
                  <a:schemeClr val="accent2"/>
                </a:solidFill>
              </a:rPr>
              <a:t>작가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2B345FCF-9145-1AA3-8E5A-67A20610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0" y="1281404"/>
            <a:ext cx="8024325" cy="533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751359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데이터베이스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논리 </a:t>
            </a:r>
            <a:r>
              <a:rPr lang="en-US" altLang="ko-KR" sz="3600" dirty="0">
                <a:solidFill>
                  <a:schemeClr val="accent2"/>
                </a:solidFill>
              </a:rPr>
              <a:t>ERD (</a:t>
            </a:r>
            <a:r>
              <a:rPr lang="ko-KR" altLang="en-US" sz="3600" dirty="0">
                <a:solidFill>
                  <a:schemeClr val="accent2"/>
                </a:solidFill>
              </a:rPr>
              <a:t>작가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50196089-B214-A9B2-7946-9F2C7C676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22" y="1293845"/>
            <a:ext cx="7814211" cy="548328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225989-D90F-CB22-63A9-F5465413D272}"/>
              </a:ext>
            </a:extLst>
          </p:cNvPr>
          <p:cNvSpPr/>
          <p:nvPr/>
        </p:nvSpPr>
        <p:spPr>
          <a:xfrm>
            <a:off x="4177004" y="1126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5002848" y="2579222"/>
            <a:ext cx="1841723" cy="1686108"/>
            <a:chOff x="5002848" y="2117558"/>
            <a:chExt cx="1841723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5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5081172" y="3095780"/>
              <a:ext cx="1685077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000" spc="-300" dirty="0">
                  <a:solidFill>
                    <a:schemeClr val="bg1"/>
                  </a:solidFill>
                </a:rPr>
                <a:t>웹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22931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개요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2C8085-ECE0-8E7C-E62D-8DDE789753E0}"/>
              </a:ext>
            </a:extLst>
          </p:cNvPr>
          <p:cNvSpPr/>
          <p:nvPr/>
        </p:nvSpPr>
        <p:spPr>
          <a:xfrm>
            <a:off x="908180" y="5262465"/>
            <a:ext cx="2133600" cy="110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09B1-364E-A251-C3B8-91D180795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90" y="1260037"/>
            <a:ext cx="10352820" cy="5103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171FAD-0966-E086-29C4-A6C7ED533E40}"/>
              </a:ext>
            </a:extLst>
          </p:cNvPr>
          <p:cNvCxnSpPr>
            <a:cxnSpLocks/>
          </p:cNvCxnSpPr>
          <p:nvPr/>
        </p:nvCxnSpPr>
        <p:spPr>
          <a:xfrm>
            <a:off x="3671046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30E2F-8EF8-3177-CD0B-D007A2292787}"/>
              </a:ext>
            </a:extLst>
          </p:cNvPr>
          <p:cNvSpPr txBox="1"/>
          <p:nvPr/>
        </p:nvSpPr>
        <p:spPr>
          <a:xfrm>
            <a:off x="5126259" y="2098924"/>
            <a:ext cx="2114982" cy="26776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5B571-925B-7A7C-5050-41CD9355C58E}"/>
              </a:ext>
            </a:extLst>
          </p:cNvPr>
          <p:cNvSpPr txBox="1"/>
          <p:nvPr/>
        </p:nvSpPr>
        <p:spPr>
          <a:xfrm>
            <a:off x="4628716" y="1413530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82</a:t>
            </a:r>
            <a:r>
              <a:rPr lang="ko-KR" altLang="en-US" sz="2800" dirty="0"/>
              <a:t>개 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1726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26458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언어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2" name="그림 11" descr="로고이(가) 표시된 사진&#10;&#10;자동 생성된 설명">
            <a:extLst>
              <a:ext uri="{FF2B5EF4-FFF2-40B4-BE49-F238E27FC236}">
                <a16:creationId xmlns:a16="http://schemas.microsoft.com/office/drawing/2014/main" id="{F995008F-363E-1E38-1408-9C445826E4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1630" y="2106161"/>
            <a:ext cx="2809875" cy="2809875"/>
          </a:xfrm>
          <a:prstGeom prst="rect">
            <a:avLst/>
          </a:prstGeom>
        </p:spPr>
      </p:pic>
      <p:pic>
        <p:nvPicPr>
          <p:cNvPr id="15" name="그림 14" descr="로고이(가) 표시된 사진&#10;&#10;자동 생성된 설명">
            <a:extLst>
              <a:ext uri="{FF2B5EF4-FFF2-40B4-BE49-F238E27FC236}">
                <a16:creationId xmlns:a16="http://schemas.microsoft.com/office/drawing/2014/main" id="{6A393901-7429-DAA5-DFFB-8B51AF1D2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495392" y="2106160"/>
            <a:ext cx="2809875" cy="28098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432904-A2B5-F33E-D903-B745048B1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29154" y="3062478"/>
            <a:ext cx="5039910" cy="129597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BE3638-B986-E743-6F07-51E3DFEE9AF4}"/>
              </a:ext>
            </a:extLst>
          </p:cNvPr>
          <p:cNvSpPr/>
          <p:nvPr/>
        </p:nvSpPr>
        <p:spPr>
          <a:xfrm>
            <a:off x="11192328" y="3392287"/>
            <a:ext cx="4655975" cy="907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63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53687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환경정의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환경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A8A9DD-8ACA-17F9-66B0-C19FEB513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40" y="3850551"/>
            <a:ext cx="2795767" cy="2215514"/>
          </a:xfrm>
          <a:prstGeom prst="rect">
            <a:avLst/>
          </a:prstGeom>
        </p:spPr>
      </p:pic>
      <p:pic>
        <p:nvPicPr>
          <p:cNvPr id="14" name="그림 13" descr="로고이(가) 표시된 사진&#10;&#10;자동 생성된 설명">
            <a:extLst>
              <a:ext uri="{FF2B5EF4-FFF2-40B4-BE49-F238E27FC236}">
                <a16:creationId xmlns:a16="http://schemas.microsoft.com/office/drawing/2014/main" id="{DB164C3B-AAFA-1232-59A8-AE47AC1231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9925" y="1623061"/>
            <a:ext cx="3409987" cy="2040877"/>
          </a:xfrm>
          <a:prstGeom prst="rect">
            <a:avLst/>
          </a:prstGeom>
        </p:spPr>
      </p:pic>
      <p:pic>
        <p:nvPicPr>
          <p:cNvPr id="18" name="그림 17" descr="로고이(가) 표시된 사진&#10;&#10;자동 생성된 설명">
            <a:extLst>
              <a:ext uri="{FF2B5EF4-FFF2-40B4-BE49-F238E27FC236}">
                <a16:creationId xmlns:a16="http://schemas.microsoft.com/office/drawing/2014/main" id="{53EBD55E-76C7-2C6D-0065-7B21665CD4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6000" y="1343794"/>
            <a:ext cx="3379756" cy="1901113"/>
          </a:xfrm>
          <a:prstGeom prst="rect">
            <a:avLst/>
          </a:prstGeom>
        </p:spPr>
      </p:pic>
      <p:pic>
        <p:nvPicPr>
          <p:cNvPr id="23" name="그림 22" descr="텍스트, 클립아트, 벡터 그래픽이(가) 표시된 사진&#10;&#10;자동 생성된 설명">
            <a:extLst>
              <a:ext uri="{FF2B5EF4-FFF2-40B4-BE49-F238E27FC236}">
                <a16:creationId xmlns:a16="http://schemas.microsoft.com/office/drawing/2014/main" id="{FC49A597-B26D-0BD0-2123-9063F7651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84649" y="4368321"/>
            <a:ext cx="1981200" cy="19812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E5F2A4E-436E-2A7E-44C1-59E26831C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3895569"/>
            <a:ext cx="1463352" cy="14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34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0623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명명규칙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EA6AB4-E381-C11E-10CC-F5CD50A61079}"/>
              </a:ext>
            </a:extLst>
          </p:cNvPr>
          <p:cNvSpPr txBox="1"/>
          <p:nvPr/>
        </p:nvSpPr>
        <p:spPr>
          <a:xfrm>
            <a:off x="95108" y="1332606"/>
            <a:ext cx="8992909" cy="467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28600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Java package</a:t>
            </a:r>
          </a:p>
          <a:p>
            <a:pPr lvl="3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도메인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].[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회사명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].[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프로젝트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명을 기본으로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9763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소문자 사용을 원칙으로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9763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업무별로 나누어서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package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생성할 수 있도록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2) Java Class</a:t>
            </a:r>
            <a:endParaRPr lang="ko-KR" altLang="ko-KR" sz="1600" dirty="0"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java file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명명규칙은 </a:t>
            </a:r>
            <a:r>
              <a:rPr lang="en-US" altLang="ko-KR" sz="1400" dirty="0">
                <a:solidFill>
                  <a:srgbClr val="1F1F1F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Pascal Case</a:t>
            </a:r>
            <a:r>
              <a:rPr lang="ko-KR" altLang="ko-KR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를 따른다</a:t>
            </a:r>
            <a:r>
              <a:rPr lang="en-US" altLang="ko-KR" sz="140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class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사용시 약어 사용을 지향한다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 </a:t>
            </a:r>
            <a:endParaRPr lang="en-US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71600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  <a:cs typeface="Times New Roman" panose="02020603050405020304" pitchFamily="18" charset="0"/>
              </a:rPr>
              <a:t>Interface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java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클래스명과 동일한 방법으로 부여한다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lvl="2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SzPts val="1200"/>
            </a:pP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나눔고딕" pitchFamily="2" charset="-127"/>
              </a:rPr>
              <a:t>3)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나눔고딕" pitchFamily="2" charset="-127"/>
              </a:rPr>
              <a:t> Java Method</a:t>
            </a:r>
            <a:endParaRPr lang="ko-KR" altLang="ko-KR" sz="1600" dirty="0">
              <a:solidFill>
                <a:srgbClr val="000000"/>
              </a:solidFill>
              <a:effectLst/>
              <a:latin typeface="나눔고딕" pitchFamily="2" charset="-127"/>
              <a:ea typeface="나눔고딕" pitchFamily="2" charset="-127"/>
            </a:endParaRPr>
          </a:p>
          <a:p>
            <a:pPr marL="1269365" lvl="1" indent="127000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명명규칙은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동사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][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용어사전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]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471930" lvl="1" indent="51435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※ 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클래스 명명은 필수로 하되 메소드 명명규칙은 용어사전을 최대한 준용하도록 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camel case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를 따른다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java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는 숫자 및 특수문자는 사용하지 않는다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1345565" lvl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○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method</a:t>
            </a:r>
            <a:r>
              <a:rPr lang="ko-KR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에서 사용하는 동사는 다음 표와 같이 명명한다</a:t>
            </a:r>
            <a:r>
              <a:rPr lang="en-US" altLang="ko-KR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.	</a:t>
            </a:r>
            <a:endParaRPr lang="ko-KR" alt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5C0441-CF0E-3458-1691-24646E0A9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9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46281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클래스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F72F14F-E6B8-6B14-4660-D63403928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2E20F4D8-6B6F-6305-614A-C3DA57D7F7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1" y="1165164"/>
            <a:ext cx="10765070" cy="49872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70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675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75377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웹 설계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클래스 정의 </a:t>
            </a:r>
            <a:r>
              <a:rPr lang="en-US" altLang="ko-KR" sz="3600" dirty="0">
                <a:solidFill>
                  <a:schemeClr val="accent2"/>
                </a:solidFill>
              </a:rPr>
              <a:t>(</a:t>
            </a:r>
            <a:r>
              <a:rPr lang="ko-KR" altLang="en-US" sz="3600" dirty="0">
                <a:solidFill>
                  <a:schemeClr val="accent2"/>
                </a:solidFill>
              </a:rPr>
              <a:t>업무영역</a:t>
            </a:r>
            <a:r>
              <a:rPr lang="en-US" altLang="ko-KR" sz="36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898ED257-5FCC-5203-4477-CC296F3F8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6BB94D-EC28-03B9-6A6D-FFB360DE10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91" y="1228042"/>
            <a:ext cx="10698752" cy="493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049B7-4C14-C4FC-4314-AB820AD637D6}"/>
              </a:ext>
            </a:extLst>
          </p:cNvPr>
          <p:cNvSpPr txBox="1"/>
          <p:nvPr/>
        </p:nvSpPr>
        <p:spPr>
          <a:xfrm>
            <a:off x="6185367" y="4069634"/>
            <a:ext cx="521684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100+ </a:t>
            </a:r>
            <a:r>
              <a:rPr lang="ko-KR" altLang="en-US" sz="2800" dirty="0">
                <a:solidFill>
                  <a:schemeClr val="bg1"/>
                </a:solidFill>
              </a:rPr>
              <a:t>개 클래스</a:t>
            </a:r>
            <a:r>
              <a:rPr lang="en-US" altLang="ko-KR" sz="2800" dirty="0">
                <a:solidFill>
                  <a:schemeClr val="bg1"/>
                </a:solidFill>
              </a:rPr>
              <a:t> / 500+ </a:t>
            </a:r>
            <a:r>
              <a:rPr lang="ko-KR" altLang="en-US" sz="2800" dirty="0">
                <a:solidFill>
                  <a:schemeClr val="bg1"/>
                </a:solidFill>
              </a:rPr>
              <a:t>개 메소드</a:t>
            </a:r>
            <a:r>
              <a:rPr lang="en-US" altLang="ko-KR" sz="2800" dirty="0">
                <a:solidFill>
                  <a:schemeClr val="bg1"/>
                </a:solidFill>
              </a:rPr>
              <a:t>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5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A16D41A-994B-9BDA-D7DE-8CF2B6E9F22D}"/>
              </a:ext>
            </a:extLst>
          </p:cNvPr>
          <p:cNvGrpSpPr/>
          <p:nvPr/>
        </p:nvGrpSpPr>
        <p:grpSpPr>
          <a:xfrm>
            <a:off x="5002848" y="2579222"/>
            <a:ext cx="1841723" cy="1686108"/>
            <a:chOff x="5002848" y="2117558"/>
            <a:chExt cx="1841723" cy="16861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35B065-130A-0E84-A1FB-06386E3AECF4}"/>
                </a:ext>
              </a:extLst>
            </p:cNvPr>
            <p:cNvSpPr txBox="1"/>
            <p:nvPr/>
          </p:nvSpPr>
          <p:spPr>
            <a:xfrm>
              <a:off x="5002848" y="2117558"/>
              <a:ext cx="1841723" cy="9233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5400" dirty="0">
                  <a:solidFill>
                    <a:schemeClr val="bg1"/>
                  </a:solidFill>
                  <a:latin typeface="+mj-lt"/>
                </a:rPr>
                <a:t>Part 6</a:t>
              </a:r>
              <a:endParaRPr lang="ko-KR" altLang="en-US" sz="5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BF984-AA57-7592-94EA-9B708E8A9C50}"/>
                </a:ext>
              </a:extLst>
            </p:cNvPr>
            <p:cNvSpPr txBox="1"/>
            <p:nvPr/>
          </p:nvSpPr>
          <p:spPr>
            <a:xfrm>
              <a:off x="5143690" y="3095780"/>
              <a:ext cx="1560042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000" spc="-300" dirty="0">
                  <a:solidFill>
                    <a:schemeClr val="bg1"/>
                  </a:solidFill>
                </a:rPr>
                <a:t>AI</a:t>
              </a:r>
              <a:r>
                <a:rPr lang="ko-KR" altLang="en-US" sz="4000" spc="-300" dirty="0">
                  <a:solidFill>
                    <a:schemeClr val="bg1"/>
                  </a:solidFill>
                </a:rPr>
                <a:t> 설계</a:t>
              </a:r>
              <a:endParaRPr lang="en-US" altLang="ko-KR" sz="40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22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36823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1. </a:t>
            </a:r>
            <a:r>
              <a:rPr lang="ko-KR" altLang="en-US" sz="3600" dirty="0">
                <a:solidFill>
                  <a:schemeClr val="accent2"/>
                </a:solidFill>
              </a:rPr>
              <a:t>개발 환경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B4DB9D-19C9-1FAF-613B-1775D9C2C0F6}"/>
              </a:ext>
            </a:extLst>
          </p:cNvPr>
          <p:cNvSpPr txBox="1"/>
          <p:nvPr/>
        </p:nvSpPr>
        <p:spPr>
          <a:xfrm>
            <a:off x="2530585" y="2300980"/>
            <a:ext cx="3722381" cy="58477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Hardware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F007C-046C-86AB-4473-33CF76001DFE}"/>
              </a:ext>
            </a:extLst>
          </p:cNvPr>
          <p:cNvSpPr txBox="1"/>
          <p:nvPr/>
        </p:nvSpPr>
        <p:spPr>
          <a:xfrm>
            <a:off x="6921610" y="2300980"/>
            <a:ext cx="3722381" cy="584775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Software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0E5135-1E96-7EC8-9962-503AC66443B6}"/>
              </a:ext>
            </a:extLst>
          </p:cNvPr>
          <p:cNvSpPr txBox="1"/>
          <p:nvPr/>
        </p:nvSpPr>
        <p:spPr>
          <a:xfrm>
            <a:off x="2296210" y="3452396"/>
            <a:ext cx="309373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Nvidia A5000 GPU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4E144-6C42-C8CF-E695-5FE776CC7842}"/>
              </a:ext>
            </a:extLst>
          </p:cNvPr>
          <p:cNvSpPr txBox="1"/>
          <p:nvPr/>
        </p:nvSpPr>
        <p:spPr>
          <a:xfrm>
            <a:off x="6252966" y="3452396"/>
            <a:ext cx="3093731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CUDA : 11.4</a:t>
            </a:r>
          </a:p>
          <a:p>
            <a:pPr algn="ctr"/>
            <a:r>
              <a:rPr lang="en-US" altLang="ko-KR" sz="2400" dirty="0" err="1"/>
              <a:t>Pytorch</a:t>
            </a:r>
            <a:r>
              <a:rPr lang="en-US" altLang="ko-KR" sz="2400" dirty="0"/>
              <a:t> : 1.12.1</a:t>
            </a:r>
          </a:p>
          <a:p>
            <a:pPr algn="ctr"/>
            <a:r>
              <a:rPr lang="en-US" altLang="ko-KR" sz="2400" dirty="0" err="1"/>
              <a:t>Torchvision</a:t>
            </a:r>
            <a:r>
              <a:rPr lang="en-US" altLang="ko-KR" sz="2400" dirty="0"/>
              <a:t> : 0.13.1</a:t>
            </a:r>
          </a:p>
          <a:p>
            <a:pPr algn="ctr"/>
            <a:r>
              <a:rPr lang="en-US" altLang="ko-KR" sz="2400" dirty="0" err="1"/>
              <a:t>Torchaudio</a:t>
            </a:r>
            <a:r>
              <a:rPr lang="en-US" altLang="ko-KR" sz="2400" dirty="0"/>
              <a:t> : 0.12.1</a:t>
            </a:r>
          </a:p>
          <a:p>
            <a:pPr algn="ctr"/>
            <a:r>
              <a:rPr lang="en-US" altLang="ko-KR" sz="2400" dirty="0" err="1"/>
              <a:t>Cudatoolkit</a:t>
            </a:r>
            <a:r>
              <a:rPr lang="en-US" altLang="ko-KR" sz="2400" dirty="0"/>
              <a:t> : 11.3</a:t>
            </a:r>
          </a:p>
          <a:p>
            <a:pPr algn="ctr"/>
            <a:r>
              <a:rPr lang="en-US" altLang="ko-KR" sz="2400" dirty="0"/>
              <a:t>Python : 3.9.0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63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898015" y="4853800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26243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2. AI model </a:t>
            </a:r>
            <a:r>
              <a:rPr lang="ko-KR" altLang="en-US" sz="3600" dirty="0">
                <a:solidFill>
                  <a:schemeClr val="accent2"/>
                </a:solidFill>
              </a:rPr>
              <a:t>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54FA7-7F43-4156-5690-32EC2C88A1BE}"/>
              </a:ext>
            </a:extLst>
          </p:cNvPr>
          <p:cNvSpPr txBox="1"/>
          <p:nvPr/>
        </p:nvSpPr>
        <p:spPr>
          <a:xfrm>
            <a:off x="1898015" y="2121149"/>
            <a:ext cx="33813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</a:t>
            </a:r>
            <a:r>
              <a:rPr lang="ko-KR" altLang="en-US" sz="2000" b="1" dirty="0"/>
              <a:t>구성 요소</a:t>
            </a:r>
            <a:r>
              <a:rPr lang="en-US" altLang="ko-KR" sz="2000" b="1" dirty="0"/>
              <a:t>&gt;</a:t>
            </a:r>
            <a:endParaRPr lang="ko-KR" altLang="en-US" sz="2000" b="1" dirty="0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B2F24DE-B05A-E286-B58C-40844B4D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006" y="1228042"/>
            <a:ext cx="3544794" cy="472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08FEA-6801-96FE-A16C-5361FD7AF182}"/>
              </a:ext>
            </a:extLst>
          </p:cNvPr>
          <p:cNvSpPr txBox="1"/>
          <p:nvPr/>
        </p:nvSpPr>
        <p:spPr>
          <a:xfrm>
            <a:off x="920115" y="2495317"/>
            <a:ext cx="5857875" cy="33621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Tokenizer : </a:t>
            </a:r>
            <a:r>
              <a:rPr lang="ko-KR" altLang="en-US" sz="2400" dirty="0"/>
              <a:t>단어를 숫자로 변환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Text encoder : </a:t>
            </a:r>
            <a:r>
              <a:rPr lang="ko-KR" altLang="en-US" sz="2400" dirty="0"/>
              <a:t>숫자를 실수로 변환 </a:t>
            </a:r>
            <a:r>
              <a:rPr lang="en-US" altLang="ko-KR" sz="2400" dirty="0"/>
              <a:t>(text embedding)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/>
              <a:t>Unet</a:t>
            </a:r>
            <a:r>
              <a:rPr lang="en-US" altLang="ko-KR" sz="2400" dirty="0"/>
              <a:t> : noise</a:t>
            </a:r>
            <a:r>
              <a:rPr lang="ko-KR" altLang="en-US" sz="2400" dirty="0"/>
              <a:t>에서 </a:t>
            </a:r>
            <a:r>
              <a:rPr lang="en-US" altLang="ko-KR" sz="2400" dirty="0"/>
              <a:t>image </a:t>
            </a:r>
            <a:r>
              <a:rPr lang="ko-KR" altLang="en-US" sz="2400" dirty="0"/>
              <a:t>생성 </a:t>
            </a:r>
            <a:r>
              <a:rPr lang="en-US" altLang="ko-KR" sz="2400" dirty="0"/>
              <a:t>(denoising)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Scheduler : denoising method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VAE : </a:t>
            </a:r>
            <a:r>
              <a:rPr lang="ko-KR" altLang="en-US" sz="2400" dirty="0"/>
              <a:t>저해상도 </a:t>
            </a:r>
            <a:r>
              <a:rPr lang="en-US" altLang="ko-KR" sz="2400" dirty="0"/>
              <a:t>image</a:t>
            </a:r>
            <a:r>
              <a:rPr lang="ko-KR" altLang="en-US" sz="2400" dirty="0"/>
              <a:t> </a:t>
            </a:r>
            <a:r>
              <a:rPr lang="en-US" altLang="ko-KR" sz="2400" dirty="0"/>
              <a:t>-&gt;</a:t>
            </a:r>
            <a:r>
              <a:rPr lang="ko-KR" altLang="en-US" sz="2400" dirty="0"/>
              <a:t> 고해상도 </a:t>
            </a:r>
            <a:r>
              <a:rPr lang="en-US" altLang="ko-KR" sz="2400" dirty="0"/>
              <a:t>image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954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94184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3. Process Overview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54E79C-137A-5BD4-7CF5-273569F16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1695588"/>
            <a:ext cx="7335288" cy="516241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606D48EE-7BE5-BE71-F540-6C480AFCD1AB}"/>
              </a:ext>
            </a:extLst>
          </p:cNvPr>
          <p:cNvSpPr/>
          <p:nvPr/>
        </p:nvSpPr>
        <p:spPr>
          <a:xfrm>
            <a:off x="3754743" y="4434305"/>
            <a:ext cx="1577419" cy="1360170"/>
          </a:xfrm>
          <a:prstGeom prst="frame">
            <a:avLst>
              <a:gd name="adj1" fmla="val 411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FB81278-11C3-A7D0-52CE-164A81B624F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332162" y="4572000"/>
            <a:ext cx="3478463" cy="5423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440C39-19AB-80A5-7795-0B634A62D079}"/>
              </a:ext>
            </a:extLst>
          </p:cNvPr>
          <p:cNvSpPr txBox="1"/>
          <p:nvPr/>
        </p:nvSpPr>
        <p:spPr>
          <a:xfrm>
            <a:off x="8943975" y="4362570"/>
            <a:ext cx="313372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/>
              <a:t>AI model </a:t>
            </a:r>
            <a:r>
              <a:rPr lang="ko-KR" altLang="en-US" dirty="0"/>
              <a:t>관련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064260EF-3F60-0929-7385-D2FEDCA2EE73}"/>
              </a:ext>
            </a:extLst>
          </p:cNvPr>
          <p:cNvCxnSpPr/>
          <p:nvPr/>
        </p:nvCxnSpPr>
        <p:spPr>
          <a:xfrm rot="10800000" flipV="1">
            <a:off x="2343150" y="4238624"/>
            <a:ext cx="1676400" cy="1415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C24143-FAA8-35E9-D74E-9BB64217AE36}"/>
              </a:ext>
            </a:extLst>
          </p:cNvPr>
          <p:cNvCxnSpPr/>
          <p:nvPr/>
        </p:nvCxnSpPr>
        <p:spPr>
          <a:xfrm flipH="1">
            <a:off x="2343149" y="5990156"/>
            <a:ext cx="1714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BF5370D-C422-39B6-7963-D1B890DD67FD}"/>
              </a:ext>
            </a:extLst>
          </p:cNvPr>
          <p:cNvSpPr txBox="1"/>
          <p:nvPr/>
        </p:nvSpPr>
        <p:spPr>
          <a:xfrm>
            <a:off x="979364" y="5633095"/>
            <a:ext cx="136917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Server </a:t>
            </a:r>
            <a:r>
              <a:rPr lang="ko-KR" altLang="en-US" dirty="0"/>
              <a:t>구동</a:t>
            </a:r>
          </a:p>
        </p:txBody>
      </p:sp>
    </p:spTree>
    <p:extLst>
      <p:ext uri="{BB962C8B-B14F-4D97-AF65-F5344CB8AC3E}">
        <p14:creationId xmlns:p14="http://schemas.microsoft.com/office/powerpoint/2010/main" val="26865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01744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4. AI function design</a:t>
            </a:r>
          </a:p>
        </p:txBody>
      </p:sp>
      <p:pic>
        <p:nvPicPr>
          <p:cNvPr id="12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487F36F4-18C4-8A7F-7DF0-21F727D3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40" y="1689703"/>
            <a:ext cx="6073932" cy="35380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BDFD59F-523B-66B0-3163-0CC02F77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172" y="1689703"/>
            <a:ext cx="4007831" cy="43047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7EA0BD-FFC1-AB83-D671-D2DE243594F6}"/>
              </a:ext>
            </a:extLst>
          </p:cNvPr>
          <p:cNvSpPr txBox="1"/>
          <p:nvPr/>
        </p:nvSpPr>
        <p:spPr>
          <a:xfrm>
            <a:off x="1753805" y="4562223"/>
            <a:ext cx="5034370" cy="14321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</a:t>
            </a:r>
            <a:r>
              <a:rPr lang="en-US" altLang="ko-KR" sz="2000" b="1" dirty="0"/>
              <a:t>sample </a:t>
            </a:r>
            <a:r>
              <a:rPr lang="ko-KR" altLang="en-US" sz="2000" b="1" dirty="0"/>
              <a:t>생성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학습</a:t>
            </a:r>
            <a:endParaRPr lang="en-US" altLang="ko-KR" sz="20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000" b="1" dirty="0"/>
              <a:t>등장인물 삽화 생성</a:t>
            </a:r>
          </a:p>
        </p:txBody>
      </p:sp>
    </p:spTree>
    <p:extLst>
      <p:ext uri="{BB962C8B-B14F-4D97-AF65-F5344CB8AC3E}">
        <p14:creationId xmlns:p14="http://schemas.microsoft.com/office/powerpoint/2010/main" val="294151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32D3D15-5906-4FFE-69B3-D8C996CEC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36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CEBB14-594A-F630-6513-5A607B619297}"/>
              </a:ext>
            </a:extLst>
          </p:cNvPr>
          <p:cNvSpPr txBox="1"/>
          <p:nvPr/>
        </p:nvSpPr>
        <p:spPr>
          <a:xfrm>
            <a:off x="1061631" y="2098924"/>
            <a:ext cx="2279963" cy="341632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  <a:p>
            <a:r>
              <a:rPr lang="ko-KR" altLang="en-US" sz="2400" dirty="0"/>
              <a:t>제약사항</a:t>
            </a:r>
            <a:endParaRPr lang="en-US" altLang="ko-KR" sz="2400" dirty="0"/>
          </a:p>
          <a:p>
            <a:r>
              <a:rPr lang="ko-KR" altLang="en-US" sz="2400" dirty="0"/>
              <a:t>프로젝트 지원</a:t>
            </a:r>
            <a:endParaRPr lang="en-US" altLang="ko-K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A437C7-2E09-BD1A-7579-44F231562228}"/>
              </a:ext>
            </a:extLst>
          </p:cNvPr>
          <p:cNvSpPr txBox="1"/>
          <p:nvPr/>
        </p:nvSpPr>
        <p:spPr>
          <a:xfrm>
            <a:off x="537538" y="1415119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48</a:t>
            </a:r>
            <a:r>
              <a:rPr lang="ko-KR" altLang="en-US" sz="2800" dirty="0"/>
              <a:t>개 요구사항 제안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3171FAD-0966-E086-29C4-A6C7ED533E40}"/>
              </a:ext>
            </a:extLst>
          </p:cNvPr>
          <p:cNvCxnSpPr>
            <a:cxnSpLocks/>
          </p:cNvCxnSpPr>
          <p:nvPr/>
        </p:nvCxnSpPr>
        <p:spPr>
          <a:xfrm>
            <a:off x="3671046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30E2F-8EF8-3177-CD0B-D007A2292787}"/>
              </a:ext>
            </a:extLst>
          </p:cNvPr>
          <p:cNvSpPr txBox="1"/>
          <p:nvPr/>
        </p:nvSpPr>
        <p:spPr>
          <a:xfrm>
            <a:off x="5126259" y="2098924"/>
            <a:ext cx="2114982" cy="2677656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</a:t>
            </a:r>
            <a:endParaRPr lang="en-US" altLang="ko-KR" sz="2400" dirty="0"/>
          </a:p>
          <a:p>
            <a:r>
              <a:rPr lang="ko-KR" altLang="en-US" sz="2400" dirty="0"/>
              <a:t>성능</a:t>
            </a:r>
            <a:endParaRPr lang="en-US" altLang="ko-KR" sz="2400" dirty="0"/>
          </a:p>
          <a:p>
            <a:r>
              <a:rPr lang="ko-KR" altLang="en-US" sz="2400" dirty="0"/>
              <a:t>인터페이스</a:t>
            </a:r>
            <a:endParaRPr lang="en-US" altLang="ko-KR" sz="2400" dirty="0"/>
          </a:p>
          <a:p>
            <a:r>
              <a:rPr lang="ko-KR" altLang="en-US" sz="2400" dirty="0"/>
              <a:t>데이터</a:t>
            </a:r>
            <a:endParaRPr lang="en-US" altLang="ko-KR" sz="2400" dirty="0"/>
          </a:p>
          <a:p>
            <a:r>
              <a:rPr lang="ko-KR" altLang="en-US" sz="2400" dirty="0"/>
              <a:t>테스트</a:t>
            </a:r>
            <a:endParaRPr lang="en-US" altLang="ko-KR" sz="2400" dirty="0"/>
          </a:p>
          <a:p>
            <a:r>
              <a:rPr lang="ko-KR" altLang="en-US" sz="2400" dirty="0"/>
              <a:t>보안</a:t>
            </a:r>
            <a:endParaRPr lang="en-US" altLang="ko-KR" sz="2400" dirty="0"/>
          </a:p>
          <a:p>
            <a:r>
              <a:rPr lang="ko-KR" altLang="en-US" sz="2400" dirty="0"/>
              <a:t>품질</a:t>
            </a:r>
            <a:endParaRPr lang="en-US" altLang="ko-KR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5B571-925B-7A7C-5050-41CD9355C58E}"/>
              </a:ext>
            </a:extLst>
          </p:cNvPr>
          <p:cNvSpPr txBox="1"/>
          <p:nvPr/>
        </p:nvSpPr>
        <p:spPr>
          <a:xfrm>
            <a:off x="4628716" y="1413530"/>
            <a:ext cx="332814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82</a:t>
            </a:r>
            <a:r>
              <a:rPr lang="ko-KR" altLang="en-US" sz="2800" dirty="0"/>
              <a:t>개 요구사항 정의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6789C7-A0E7-E7D6-B47E-EA47E3DD8F46}"/>
              </a:ext>
            </a:extLst>
          </p:cNvPr>
          <p:cNvCxnSpPr>
            <a:cxnSpLocks/>
          </p:cNvCxnSpPr>
          <p:nvPr/>
        </p:nvCxnSpPr>
        <p:spPr>
          <a:xfrm>
            <a:off x="7628963" y="2514422"/>
            <a:ext cx="110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9FDA79-0F85-C5A0-3194-86C92AD66D6F}"/>
              </a:ext>
            </a:extLst>
          </p:cNvPr>
          <p:cNvSpPr txBox="1"/>
          <p:nvPr/>
        </p:nvSpPr>
        <p:spPr>
          <a:xfrm>
            <a:off x="9084176" y="2098924"/>
            <a:ext cx="2114982" cy="83099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수용</a:t>
            </a:r>
            <a:endParaRPr lang="en-US" altLang="ko-KR" sz="2400" dirty="0"/>
          </a:p>
          <a:p>
            <a:r>
              <a:rPr lang="ko-KR" altLang="en-US" sz="2400" dirty="0"/>
              <a:t>부분수용</a:t>
            </a:r>
            <a:endParaRPr lang="en-US" altLang="ko-K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BC7FA0-BA8B-C160-8F4B-469E34858506}"/>
              </a:ext>
            </a:extLst>
          </p:cNvPr>
          <p:cNvSpPr txBox="1"/>
          <p:nvPr/>
        </p:nvSpPr>
        <p:spPr>
          <a:xfrm>
            <a:off x="8239251" y="1444307"/>
            <a:ext cx="367036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57</a:t>
            </a:r>
            <a:r>
              <a:rPr lang="ko-KR" altLang="en-US" sz="2400" dirty="0"/>
              <a:t>개 수용 </a:t>
            </a:r>
            <a:r>
              <a:rPr lang="en-US" altLang="ko-KR" sz="2400" dirty="0"/>
              <a:t>/ 25</a:t>
            </a:r>
            <a:r>
              <a:rPr lang="ko-KR" altLang="en-US" sz="2400" dirty="0"/>
              <a:t>개</a:t>
            </a:r>
            <a:r>
              <a:rPr lang="en-US" altLang="ko-KR" sz="2400" dirty="0"/>
              <a:t> </a:t>
            </a:r>
            <a:r>
              <a:rPr lang="ko-KR" altLang="en-US" sz="2400" dirty="0"/>
              <a:t>부분수용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3AE4F-C1AC-E8BD-836D-EBFE497F6F73}"/>
              </a:ext>
            </a:extLst>
          </p:cNvPr>
          <p:cNvSpPr txBox="1"/>
          <p:nvPr/>
        </p:nvSpPr>
        <p:spPr>
          <a:xfrm>
            <a:off x="8434008" y="3053031"/>
            <a:ext cx="3415317" cy="34470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주요 부분 수용 사항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개발환경 제약조건상 하드웨어에 걸리는 과부하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Inpainting</a:t>
            </a:r>
            <a:r>
              <a:rPr lang="ko-KR" altLang="en-US" sz="2000" dirty="0"/>
              <a:t> 기법 시 복원 능력의 부정확성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태그 사용으로 인한 이미지 생성의 자유도 저하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6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509145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</a:t>
            </a:r>
            <a:r>
              <a:rPr lang="en-US" altLang="ko-KR" sz="3600" dirty="0">
                <a:solidFill>
                  <a:schemeClr val="accent2"/>
                </a:solidFill>
              </a:rPr>
              <a:t>sample </a:t>
            </a:r>
            <a:r>
              <a:rPr lang="ko-KR" altLang="en-US" sz="3600" dirty="0">
                <a:solidFill>
                  <a:schemeClr val="accent2"/>
                </a:solidFill>
              </a:rPr>
              <a:t>생성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pic>
        <p:nvPicPr>
          <p:cNvPr id="10" name="내용 개체 틀 4" descr="텍스트, 화면, 스크린샷, 다크이(가) 표시된 사진&#10;&#10;자동 생성된 설명">
            <a:extLst>
              <a:ext uri="{FF2B5EF4-FFF2-40B4-BE49-F238E27FC236}">
                <a16:creationId xmlns:a16="http://schemas.microsoft.com/office/drawing/2014/main" id="{80A5B04A-C348-ADB3-6FEB-193F4421E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21" y="1459329"/>
            <a:ext cx="7372345" cy="4294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277E64-BF59-9500-3184-9B2508D4896A}"/>
              </a:ext>
            </a:extLst>
          </p:cNvPr>
          <p:cNvSpPr txBox="1"/>
          <p:nvPr/>
        </p:nvSpPr>
        <p:spPr>
          <a:xfrm>
            <a:off x="1219200" y="4226361"/>
            <a:ext cx="5091458" cy="18938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Input : Tag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CIvitAI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image 4</a:t>
            </a:r>
            <a:r>
              <a:rPr lang="ko-KR" altLang="en-US" sz="2000" b="1" dirty="0"/>
              <a:t>장</a:t>
            </a:r>
          </a:p>
        </p:txBody>
      </p:sp>
    </p:spTree>
    <p:extLst>
      <p:ext uri="{BB962C8B-B14F-4D97-AF65-F5344CB8AC3E}">
        <p14:creationId xmlns:p14="http://schemas.microsoft.com/office/powerpoint/2010/main" val="226626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Character Tag </a:t>
            </a:r>
            <a:endParaRPr lang="ko-KR" altLang="en-US" sz="2000" b="1" dirty="0"/>
          </a:p>
        </p:txBody>
      </p:sp>
      <p:pic>
        <p:nvPicPr>
          <p:cNvPr id="13" name="Picture 4" descr="네이버 웹툰] 연애혁명 등장인물 키 : 네이버 블로그">
            <a:extLst>
              <a:ext uri="{FF2B5EF4-FFF2-40B4-BE49-F238E27FC236}">
                <a16:creationId xmlns:a16="http://schemas.microsoft.com/office/drawing/2014/main" id="{5F925FA4-3C48-553C-A282-A034C16CF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815" y="2683564"/>
            <a:ext cx="2644431" cy="2473749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5EC56C-5881-C67F-37CF-2D1D4B2AF311}"/>
              </a:ext>
            </a:extLst>
          </p:cNvPr>
          <p:cNvSpPr txBox="1"/>
          <p:nvPr/>
        </p:nvSpPr>
        <p:spPr>
          <a:xfrm>
            <a:off x="2336800" y="5798594"/>
            <a:ext cx="5080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인물의 생김새를 정의하는 부분이기에 정적인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7D189F-E465-656C-40C0-0A23EE9F5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317" y="2310074"/>
            <a:ext cx="5559120" cy="30233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8D9F746-8F6C-B762-B7A2-54A4E09B4F89}"/>
              </a:ext>
            </a:extLst>
          </p:cNvPr>
          <p:cNvSpPr/>
          <p:nvPr/>
        </p:nvSpPr>
        <p:spPr>
          <a:xfrm>
            <a:off x="5005137" y="3608129"/>
            <a:ext cx="745958" cy="7349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B3FD320-08A0-3BF8-126F-FAFBAE2552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4908" y="2758240"/>
            <a:ext cx="4508216" cy="2551936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B6F0C6-4606-1FEB-B3E3-A6B60280C506}"/>
              </a:ext>
            </a:extLst>
          </p:cNvPr>
          <p:cNvSpPr txBox="1"/>
          <p:nvPr/>
        </p:nvSpPr>
        <p:spPr>
          <a:xfrm>
            <a:off x="5215688" y="2355505"/>
            <a:ext cx="293570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InvokeAI</a:t>
            </a:r>
            <a:endParaRPr lang="ko-KR" altLang="en-US" sz="2400" b="1" dirty="0"/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840562F1-C694-7B13-FCB0-DE264DF9683D}"/>
              </a:ext>
            </a:extLst>
          </p:cNvPr>
          <p:cNvSpPr/>
          <p:nvPr/>
        </p:nvSpPr>
        <p:spPr>
          <a:xfrm>
            <a:off x="4253163" y="2694859"/>
            <a:ext cx="3188368" cy="274241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C9F4EC-1FA3-6BD5-3734-B50C0CC749F8}"/>
              </a:ext>
            </a:extLst>
          </p:cNvPr>
          <p:cNvSpPr txBox="1"/>
          <p:nvPr/>
        </p:nvSpPr>
        <p:spPr>
          <a:xfrm>
            <a:off x="5339013" y="3180897"/>
            <a:ext cx="293570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CivitAI</a:t>
            </a:r>
            <a:endParaRPr lang="ko-KR" altLang="en-US" b="1" dirty="0"/>
          </a:p>
        </p:txBody>
      </p:sp>
      <p:sp>
        <p:nvSpPr>
          <p:cNvPr id="20" name="양쪽 대괄호 19">
            <a:extLst>
              <a:ext uri="{FF2B5EF4-FFF2-40B4-BE49-F238E27FC236}">
                <a16:creationId xmlns:a16="http://schemas.microsoft.com/office/drawing/2014/main" id="{24D777F6-FE2F-7C00-DC64-1299627E916B}"/>
              </a:ext>
            </a:extLst>
          </p:cNvPr>
          <p:cNvSpPr/>
          <p:nvPr/>
        </p:nvSpPr>
        <p:spPr>
          <a:xfrm>
            <a:off x="5215687" y="3460858"/>
            <a:ext cx="1082843" cy="922032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6767A-809F-C65B-87CE-AD879D2D6EE1}"/>
              </a:ext>
            </a:extLst>
          </p:cNvPr>
          <p:cNvSpPr txBox="1"/>
          <p:nvPr/>
        </p:nvSpPr>
        <p:spPr>
          <a:xfrm>
            <a:off x="5293894" y="3592193"/>
            <a:ext cx="95049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Model1</a:t>
            </a:r>
          </a:p>
          <a:p>
            <a:r>
              <a:rPr lang="en-US" altLang="ko-KR" dirty="0"/>
              <a:t>Model2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4F878B-7264-4026-E1AC-4F3A59E4815F}"/>
              </a:ext>
            </a:extLst>
          </p:cNvPr>
          <p:cNvSpPr txBox="1"/>
          <p:nvPr/>
        </p:nvSpPr>
        <p:spPr>
          <a:xfrm>
            <a:off x="7683089" y="1311291"/>
            <a:ext cx="59188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Anime style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3A8AD9-E7EA-5D4B-85C8-01E0B0E1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89" y="1746015"/>
            <a:ext cx="5141643" cy="1778951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14F77EA-3B40-7D36-52D1-0B1C9F3899F1}"/>
              </a:ext>
            </a:extLst>
          </p:cNvPr>
          <p:cNvSpPr txBox="1"/>
          <p:nvPr/>
        </p:nvSpPr>
        <p:spPr>
          <a:xfrm>
            <a:off x="7683089" y="3691561"/>
            <a:ext cx="591883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Midjourney</a:t>
            </a:r>
            <a:r>
              <a:rPr lang="en-US" altLang="ko-KR" dirty="0"/>
              <a:t> style</a:t>
            </a:r>
            <a:r>
              <a:rPr lang="ko-KR" altLang="en-US" dirty="0"/>
              <a:t>의 </a:t>
            </a: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678C852-B930-642E-C92A-D18C49F6A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611" y="4060893"/>
            <a:ext cx="5136121" cy="1912327"/>
          </a:xfrm>
          <a:prstGeom prst="rect">
            <a:avLst/>
          </a:prstGeom>
          <a:noFill/>
        </p:spPr>
      </p:pic>
      <p:pic>
        <p:nvPicPr>
          <p:cNvPr id="1026" name="Picture 2" descr="이미지 아이콘 에 ionicons">
            <a:extLst>
              <a:ext uri="{FF2B5EF4-FFF2-40B4-BE49-F238E27FC236}">
                <a16:creationId xmlns:a16="http://schemas.microsoft.com/office/drawing/2014/main" id="{FDF110FD-B070-178F-DB05-711A9E57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1266546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이미지 아이콘 에 ionicons">
            <a:extLst>
              <a:ext uri="{FF2B5EF4-FFF2-40B4-BE49-F238E27FC236}">
                <a16:creationId xmlns:a16="http://schemas.microsoft.com/office/drawing/2014/main" id="{C48AB1F8-6652-2919-D52B-09C13E2D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2545326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이미지 아이콘 에 ionicons">
            <a:extLst>
              <a:ext uri="{FF2B5EF4-FFF2-40B4-BE49-F238E27FC236}">
                <a16:creationId xmlns:a16="http://schemas.microsoft.com/office/drawing/2014/main" id="{C16A15D3-1356-F014-AF6A-DC3C4B52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3833062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이미지 아이콘 에 ionicons">
            <a:extLst>
              <a:ext uri="{FF2B5EF4-FFF2-40B4-BE49-F238E27FC236}">
                <a16:creationId xmlns:a16="http://schemas.microsoft.com/office/drawing/2014/main" id="{397F8041-8B02-5BB1-250A-58EA89DA6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97" y="5174589"/>
            <a:ext cx="1172262" cy="117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23D49BF-92F1-B0DD-1E26-DEBE19C62890}"/>
              </a:ext>
            </a:extLst>
          </p:cNvPr>
          <p:cNvCxnSpPr>
            <a:stCxn id="18" idx="3"/>
            <a:endCxn id="1026" idx="1"/>
          </p:cNvCxnSpPr>
          <p:nvPr/>
        </p:nvCxnSpPr>
        <p:spPr>
          <a:xfrm flipV="1">
            <a:off x="7441531" y="1852677"/>
            <a:ext cx="1816766" cy="22133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34EC05E0-DB1A-9A4D-42BC-EA2122914FFE}"/>
              </a:ext>
            </a:extLst>
          </p:cNvPr>
          <p:cNvCxnSpPr>
            <a:stCxn id="18" idx="3"/>
            <a:endCxn id="26" idx="1"/>
          </p:cNvCxnSpPr>
          <p:nvPr/>
        </p:nvCxnSpPr>
        <p:spPr>
          <a:xfrm flipV="1">
            <a:off x="7441531" y="3131457"/>
            <a:ext cx="1816766" cy="9346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851B0903-3464-1F3D-7D1B-D555210DC952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>
            <a:off x="7441531" y="4066066"/>
            <a:ext cx="1816766" cy="3531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B0F41A88-06B8-6BB5-5461-AD4809D874BB}"/>
              </a:ext>
            </a:extLst>
          </p:cNvPr>
          <p:cNvCxnSpPr>
            <a:stCxn id="18" idx="3"/>
            <a:endCxn id="28" idx="1"/>
          </p:cNvCxnSpPr>
          <p:nvPr/>
        </p:nvCxnSpPr>
        <p:spPr>
          <a:xfrm>
            <a:off x="7441531" y="4066066"/>
            <a:ext cx="1816766" cy="169465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9" name="화살표: 오른쪽 228">
            <a:extLst>
              <a:ext uri="{FF2B5EF4-FFF2-40B4-BE49-F238E27FC236}">
                <a16:creationId xmlns:a16="http://schemas.microsoft.com/office/drawing/2014/main" id="{A39F918D-011E-7395-E7B6-8A61748031BF}"/>
              </a:ext>
            </a:extLst>
          </p:cNvPr>
          <p:cNvSpPr/>
          <p:nvPr/>
        </p:nvSpPr>
        <p:spPr>
          <a:xfrm>
            <a:off x="3597442" y="3833062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A6E65DF-C026-2014-06B5-683AB68B4A2D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Process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354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4" grpId="0"/>
      <p:bldP spid="24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Textual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Inversion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2483C-DDBC-F672-15E9-EBC14EBCA170}"/>
              </a:ext>
            </a:extLst>
          </p:cNvPr>
          <p:cNvSpPr txBox="1"/>
          <p:nvPr/>
        </p:nvSpPr>
        <p:spPr>
          <a:xfrm>
            <a:off x="1074182" y="2782700"/>
            <a:ext cx="4666218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한계인 얼굴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발 생성 시 </a:t>
            </a:r>
            <a:r>
              <a:rPr lang="ko-KR" altLang="en-US" dirty="0" err="1"/>
              <a:t>뭉개짐</a:t>
            </a:r>
            <a:r>
              <a:rPr lang="ko-KR" altLang="en-US" dirty="0"/>
              <a:t> 현상을 해결하는 첫 번째 방법</a:t>
            </a:r>
          </a:p>
        </p:txBody>
      </p:sp>
      <p:pic>
        <p:nvPicPr>
          <p:cNvPr id="12" name="Picture 2" descr="Midjourney Fail - why don't AI art generators understand hands? : r/ midjourney">
            <a:extLst>
              <a:ext uri="{FF2B5EF4-FFF2-40B4-BE49-F238E27FC236}">
                <a16:creationId xmlns:a16="http://schemas.microsoft.com/office/drawing/2014/main" id="{12C50212-F603-272C-BE2B-8B8ACA140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832" y="2034140"/>
            <a:ext cx="2570736" cy="2570736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10C59D-AA77-9617-A96F-A59D0EF09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45" y="2034140"/>
            <a:ext cx="2570736" cy="25707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465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Auto-Inpainting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32483C-DDBC-F672-15E9-EBC14EBCA170}"/>
              </a:ext>
            </a:extLst>
          </p:cNvPr>
          <p:cNvSpPr txBox="1"/>
          <p:nvPr/>
        </p:nvSpPr>
        <p:spPr>
          <a:xfrm>
            <a:off x="1074182" y="2782700"/>
            <a:ext cx="4552141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generation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의 한계인 얼굴</a:t>
            </a:r>
            <a:r>
              <a:rPr lang="en-US" altLang="ko-KR" dirty="0"/>
              <a:t>, </a:t>
            </a:r>
            <a:r>
              <a:rPr lang="ko-KR" altLang="en-US" dirty="0"/>
              <a:t>손</a:t>
            </a:r>
            <a:r>
              <a:rPr lang="en-US" altLang="ko-KR" dirty="0"/>
              <a:t>, </a:t>
            </a:r>
            <a:r>
              <a:rPr lang="ko-KR" altLang="en-US" dirty="0"/>
              <a:t>발 생성 시 </a:t>
            </a:r>
            <a:r>
              <a:rPr lang="ko-KR" altLang="en-US" dirty="0" err="1"/>
              <a:t>뭉개짐</a:t>
            </a:r>
            <a:r>
              <a:rPr lang="ko-KR" altLang="en-US" dirty="0"/>
              <a:t> 현상을 해결하는 두 번째 방법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1A89D1E-32CE-C4D1-D432-281DB00FA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30" y="4159621"/>
            <a:ext cx="7787788" cy="1890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247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4-1. Detail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43F0A8-91D6-F3EB-37FD-83D28ACB651E}"/>
              </a:ext>
            </a:extLst>
          </p:cNvPr>
          <p:cNvSpPr txBox="1"/>
          <p:nvPr/>
        </p:nvSpPr>
        <p:spPr>
          <a:xfrm>
            <a:off x="1181100" y="21272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Auto-Inpainting </a:t>
            </a:r>
            <a:r>
              <a:rPr lang="ko-KR" altLang="en-US" sz="2000" b="1" dirty="0"/>
              <a:t>예시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C9B7DA-DFF1-7C9E-EEC4-E124D478E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15" y="3077469"/>
            <a:ext cx="2567496" cy="250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F51E296-6B5D-4EFE-4154-5120EE63E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611" y="3072021"/>
            <a:ext cx="2551698" cy="250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0EC514-E5C7-7B43-029B-CD1633B374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09" y="3077468"/>
            <a:ext cx="2531860" cy="250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18F683C-ACA7-5CBD-2689-688106560E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279637"/>
            <a:ext cx="2955925" cy="15627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7AF905-DD2A-8489-2C02-8597D5A462E2}"/>
              </a:ext>
            </a:extLst>
          </p:cNvPr>
          <p:cNvSpPr txBox="1"/>
          <p:nvPr/>
        </p:nvSpPr>
        <p:spPr>
          <a:xfrm>
            <a:off x="1610895" y="5721835"/>
            <a:ext cx="5842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&lt;face detection </a:t>
            </a:r>
            <a:r>
              <a:rPr lang="ko-KR" altLang="en-US" dirty="0"/>
              <a:t>후 </a:t>
            </a:r>
            <a:r>
              <a:rPr lang="en-US" altLang="ko-KR" dirty="0"/>
              <a:t>masking </a:t>
            </a:r>
            <a:r>
              <a:rPr lang="ko-KR" altLang="en-US" dirty="0"/>
              <a:t>과정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F0C695-FF9E-62C8-5B46-3A5C4ACF47D5}"/>
              </a:ext>
            </a:extLst>
          </p:cNvPr>
          <p:cNvSpPr txBox="1"/>
          <p:nvPr/>
        </p:nvSpPr>
        <p:spPr>
          <a:xfrm>
            <a:off x="8606805" y="2999374"/>
            <a:ext cx="5842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&lt;inpainting</a:t>
            </a:r>
            <a:r>
              <a:rPr lang="ko-KR" altLang="en-US" dirty="0"/>
              <a:t>으로 </a:t>
            </a:r>
            <a:r>
              <a:rPr lang="en-US" altLang="ko-KR" dirty="0"/>
              <a:t>angry</a:t>
            </a:r>
            <a:r>
              <a:rPr lang="ko-KR" altLang="en-US" dirty="0"/>
              <a:t>로 바꿈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447EF0-2ACC-2D17-F282-64894D0DA7ED}"/>
              </a:ext>
            </a:extLst>
          </p:cNvPr>
          <p:cNvSpPr/>
          <p:nvPr/>
        </p:nvSpPr>
        <p:spPr>
          <a:xfrm>
            <a:off x="920115" y="3024728"/>
            <a:ext cx="7614285" cy="2564524"/>
          </a:xfrm>
          <a:prstGeom prst="rect">
            <a:avLst/>
          </a:prstGeom>
          <a:noFill/>
          <a:ln>
            <a:solidFill>
              <a:srgbClr val="FD94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6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637097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학습 </a:t>
            </a:r>
            <a:r>
              <a:rPr lang="en-US" altLang="ko-KR" sz="3600" dirty="0">
                <a:solidFill>
                  <a:schemeClr val="accent2"/>
                </a:solidFill>
              </a:rPr>
              <a:t>-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277E64-BF59-9500-3184-9B2508D4896A}"/>
              </a:ext>
            </a:extLst>
          </p:cNvPr>
          <p:cNvSpPr txBox="1"/>
          <p:nvPr/>
        </p:nvSpPr>
        <p:spPr>
          <a:xfrm>
            <a:off x="789184" y="4141893"/>
            <a:ext cx="6589295" cy="18912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Input : Tag, instance prompt(</a:t>
            </a:r>
            <a:r>
              <a:rPr lang="ko-KR" altLang="en-US" sz="2000" b="1" dirty="0"/>
              <a:t>등장인물 별명</a:t>
            </a:r>
            <a:r>
              <a:rPr lang="en-US" altLang="ko-KR" sz="2000" b="1" dirty="0"/>
              <a:t>), seed, image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openjourney</a:t>
            </a:r>
            <a:r>
              <a:rPr lang="en-US" altLang="ko-KR" sz="2000" b="1" dirty="0"/>
              <a:t>(SD1.5)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.</a:t>
            </a:r>
            <a:r>
              <a:rPr lang="en-US" altLang="ko-KR" sz="2000" b="1" dirty="0" err="1"/>
              <a:t>ckpt</a:t>
            </a:r>
            <a:r>
              <a:rPr lang="en-US" altLang="ko-KR" sz="2000" b="1" dirty="0"/>
              <a:t> file</a:t>
            </a:r>
            <a:endParaRPr lang="ko-KR" altLang="en-US" sz="2000" b="1" dirty="0"/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799D5A6B-6757-46FD-ABFD-85996B919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00" b="-2"/>
          <a:stretch/>
        </p:blipFill>
        <p:spPr>
          <a:xfrm>
            <a:off x="7176955" y="1136164"/>
            <a:ext cx="4996575" cy="49814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44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sample</a:t>
            </a:r>
            <a:r>
              <a:rPr lang="ko-KR" altLang="en-US" sz="2000" b="1" dirty="0"/>
              <a:t> 복제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DF040-C626-47C8-0352-0EE5A17C1204}"/>
              </a:ext>
            </a:extLst>
          </p:cNvPr>
          <p:cNvSpPr txBox="1"/>
          <p:nvPr/>
        </p:nvSpPr>
        <p:spPr>
          <a:xfrm>
            <a:off x="1074182" y="2782699"/>
            <a:ext cx="5292751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작가가 선택한 대표 이미지를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Seed</a:t>
            </a:r>
            <a:r>
              <a:rPr lang="ko-KR" altLang="en-US" dirty="0"/>
              <a:t>와 </a:t>
            </a:r>
            <a:r>
              <a:rPr lang="en-US" altLang="ko-KR" dirty="0"/>
              <a:t>Tag</a:t>
            </a:r>
            <a:r>
              <a:rPr lang="ko-KR" altLang="en-US" dirty="0"/>
              <a:t>로 </a:t>
            </a:r>
            <a:r>
              <a:rPr lang="en-US" altLang="ko-KR" dirty="0"/>
              <a:t>sample </a:t>
            </a:r>
            <a:r>
              <a:rPr lang="ko-KR" altLang="en-US" dirty="0"/>
              <a:t>복제 </a:t>
            </a:r>
            <a:r>
              <a:rPr lang="en-US" altLang="ko-KR" dirty="0"/>
              <a:t>(20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79363DF-62E3-FF79-A250-CB890776A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7" y="3608129"/>
            <a:ext cx="4256166" cy="316542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1E607F-89ED-5C82-6736-7C2A67F633E8}"/>
              </a:ext>
            </a:extLst>
          </p:cNvPr>
          <p:cNvSpPr txBox="1"/>
          <p:nvPr/>
        </p:nvSpPr>
        <p:spPr>
          <a:xfrm>
            <a:off x="4876800" y="5367549"/>
            <a:ext cx="299720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Ex) a man (seed : 1232)</a:t>
            </a:r>
            <a:endParaRPr lang="ko-KR" altLang="en-US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591C410-A87C-25A7-2251-2990F4CA2D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48" y="1531233"/>
            <a:ext cx="1574800" cy="15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017853F-9A02-4686-4902-6A848CF7F376}"/>
              </a:ext>
            </a:extLst>
          </p:cNvPr>
          <p:cNvSpPr>
            <a:spLocks/>
          </p:cNvSpPr>
          <p:nvPr/>
        </p:nvSpPr>
        <p:spPr>
          <a:xfrm>
            <a:off x="7315200" y="2114798"/>
            <a:ext cx="589280" cy="40767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2B2B2"/>
          </a:solidFill>
          <a:ln w="19050">
            <a:solidFill>
              <a:sysClr val="window" lastClr="FFFFFF"/>
            </a:solidFill>
            <a:miter lim="800000"/>
          </a:ln>
          <a:effectLst>
            <a:softEdge rad="31750"/>
          </a:effectLst>
        </p:spPr>
        <p:txBody>
          <a:bodyPr anchor="ctr"/>
          <a:lstStyle/>
          <a:p>
            <a:endParaRPr lang="ko-KR" altLang="en-US"/>
          </a:p>
        </p:txBody>
      </p:sp>
      <p:pic>
        <p:nvPicPr>
          <p:cNvPr id="21" name="그림 20" descr="Duplicate icon 스톡 벡터, 로열티-프리 Duplicate icon 일러스트레이션 - 페이지 %3$d - Page 4 |  Depositphotos">
            <a:extLst>
              <a:ext uri="{FF2B5EF4-FFF2-40B4-BE49-F238E27FC236}">
                <a16:creationId xmlns:a16="http://schemas.microsoft.com/office/drawing/2014/main" id="{F5DE102F-4260-5D60-028F-34BA7E105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54" y="1698753"/>
            <a:ext cx="1295506" cy="1295506"/>
          </a:xfrm>
          <a:prstGeom prst="rect">
            <a:avLst/>
          </a:prstGeom>
          <a:noFill/>
        </p:spPr>
      </p:pic>
      <p:sp>
        <p:nvSpPr>
          <p:cNvPr id="22" name="Text Box 8">
            <a:extLst>
              <a:ext uri="{FF2B5EF4-FFF2-40B4-BE49-F238E27FC236}">
                <a16:creationId xmlns:a16="http://schemas.microsoft.com/office/drawing/2014/main" id="{4220FD8F-C31B-1A99-240D-297C4D67FDA0}"/>
              </a:ext>
            </a:extLst>
          </p:cNvPr>
          <p:cNvSpPr txBox="1">
            <a:spLocks/>
          </p:cNvSpPr>
          <p:nvPr/>
        </p:nvSpPr>
        <p:spPr>
          <a:xfrm>
            <a:off x="7609840" y="3117116"/>
            <a:ext cx="4096994" cy="75770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다양한 각도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표정</a:t>
            </a:r>
            <a:r>
              <a:rPr lang="en-US" sz="1600" kern="120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sz="1600" kern="1200" dirty="0">
                <a:solidFill>
                  <a:srgbClr val="000000"/>
                </a:solidFill>
                <a:effectLst/>
                <a:latin typeface="+mn-ea"/>
              </a:rPr>
              <a:t>배경에 대해서 복제</a:t>
            </a:r>
            <a:endParaRPr lang="ko-KR" sz="160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127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FD3190-053A-6ED4-4AAF-2298BC7C5F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055" y="2867632"/>
            <a:ext cx="5539609" cy="2382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그림 12" descr="Duplicate icon 스톡 벡터, 로열티-프리 Duplicate icon 일러스트레이션 - 페이지 %3$d - Page 4 |  Depositphotos">
            <a:extLst>
              <a:ext uri="{FF2B5EF4-FFF2-40B4-BE49-F238E27FC236}">
                <a16:creationId xmlns:a16="http://schemas.microsoft.com/office/drawing/2014/main" id="{AC37BEF9-F69E-8038-34FB-835DEEDD6C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073" y="2073614"/>
            <a:ext cx="1295506" cy="1295506"/>
          </a:xfrm>
          <a:prstGeom prst="rect">
            <a:avLst/>
          </a:prstGeom>
          <a:noFill/>
        </p:spPr>
      </p:pic>
      <p:sp>
        <p:nvSpPr>
          <p:cNvPr id="14" name="Text Box 8">
            <a:extLst>
              <a:ext uri="{FF2B5EF4-FFF2-40B4-BE49-F238E27FC236}">
                <a16:creationId xmlns:a16="http://schemas.microsoft.com/office/drawing/2014/main" id="{997EE76A-C387-F6D8-D5BF-1CD14202E484}"/>
              </a:ext>
            </a:extLst>
          </p:cNvPr>
          <p:cNvSpPr txBox="1">
            <a:spLocks/>
          </p:cNvSpPr>
          <p:nvPr/>
        </p:nvSpPr>
        <p:spPr>
          <a:xfrm>
            <a:off x="1081588" y="3560602"/>
            <a:ext cx="4096994" cy="75770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kern="1200" dirty="0">
                <a:solidFill>
                  <a:srgbClr val="000000"/>
                </a:solidFill>
                <a:effectLst/>
                <a:latin typeface="+mn-ea"/>
              </a:rPr>
              <a:t>복제된 이미지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(20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장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)</a:t>
            </a:r>
            <a:endParaRPr lang="ko-KR" sz="160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2265F1-894B-2397-6B9B-24FBE72E0B90}"/>
              </a:ext>
            </a:extLst>
          </p:cNvPr>
          <p:cNvSpPr/>
          <p:nvPr/>
        </p:nvSpPr>
        <p:spPr>
          <a:xfrm>
            <a:off x="3548414" y="3842707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9773EFC-8104-8543-0F44-370104526383}"/>
              </a:ext>
            </a:extLst>
          </p:cNvPr>
          <p:cNvSpPr/>
          <p:nvPr/>
        </p:nvSpPr>
        <p:spPr>
          <a:xfrm>
            <a:off x="9768852" y="3807003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48B349-051F-7BC8-2503-930F6F759DBF}"/>
              </a:ext>
            </a:extLst>
          </p:cNvPr>
          <p:cNvSpPr txBox="1"/>
          <p:nvPr/>
        </p:nvSpPr>
        <p:spPr>
          <a:xfrm>
            <a:off x="10345939" y="3712960"/>
            <a:ext cx="610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.</a:t>
            </a:r>
            <a:r>
              <a:rPr lang="en-US" altLang="ko-KR" sz="1800" b="1" dirty="0" err="1"/>
              <a:t>ckpt</a:t>
            </a:r>
            <a:r>
              <a:rPr lang="en-US" altLang="ko-KR" sz="1800" b="1" dirty="0"/>
              <a:t> file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DD3E4-AC6F-2CD3-23FD-B6BC634F0113}"/>
              </a:ext>
            </a:extLst>
          </p:cNvPr>
          <p:cNvSpPr txBox="1"/>
          <p:nvPr/>
        </p:nvSpPr>
        <p:spPr>
          <a:xfrm>
            <a:off x="196574" y="4787893"/>
            <a:ext cx="376048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등장인물 별명</a:t>
            </a:r>
            <a:br>
              <a:rPr lang="en-US" altLang="ko-KR" dirty="0"/>
            </a:br>
            <a:r>
              <a:rPr lang="en-US" altLang="ko-KR" dirty="0"/>
              <a:t>(instance</a:t>
            </a:r>
            <a:r>
              <a:rPr lang="ko-KR" altLang="en-US" dirty="0"/>
              <a:t> </a:t>
            </a:r>
            <a:r>
              <a:rPr lang="en-US" altLang="ko-KR" dirty="0"/>
              <a:t>prompt)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dirty="0" err="1"/>
              <a:t>zwx</a:t>
            </a:r>
            <a:endParaRPr lang="ko-KR" altLang="en-US" dirty="0"/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9965ABCD-7001-0CAB-91AF-1B02C06B320E}"/>
              </a:ext>
            </a:extLst>
          </p:cNvPr>
          <p:cNvSpPr/>
          <p:nvPr/>
        </p:nvSpPr>
        <p:spPr>
          <a:xfrm>
            <a:off x="1793357" y="4058836"/>
            <a:ext cx="566913" cy="537575"/>
          </a:xfrm>
          <a:prstGeom prst="plus">
            <a:avLst>
              <a:gd name="adj" fmla="val 414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65457A-5CF4-A5BE-42E5-95CEE8713ABF}"/>
              </a:ext>
            </a:extLst>
          </p:cNvPr>
          <p:cNvSpPr txBox="1"/>
          <p:nvPr/>
        </p:nvSpPr>
        <p:spPr>
          <a:xfrm>
            <a:off x="3548414" y="1920982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process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802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4-2.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학습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2733D-FE23-3626-6523-99D3DDAC3DEB}"/>
              </a:ext>
            </a:extLst>
          </p:cNvPr>
          <p:cNvSpPr txBox="1"/>
          <p:nvPr/>
        </p:nvSpPr>
        <p:spPr>
          <a:xfrm>
            <a:off x="262467" y="2983135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       &lt;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D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training&gt;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Input :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313C8-A8B5-7383-5ADF-1856FC4B1D98}"/>
              </a:ext>
            </a:extLst>
          </p:cNvPr>
          <p:cNvSpPr txBox="1"/>
          <p:nvPr/>
        </p:nvSpPr>
        <p:spPr>
          <a:xfrm>
            <a:off x="4989845" y="1136165"/>
            <a:ext cx="6728022" cy="5125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Scheduler: k_dpmpp_2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VAE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stabilityai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/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-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vae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-ft-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mse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or kl-f8-anime2 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Instance_prompt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{instance token(ex.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zwx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)} person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Class_prompt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: person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prior_loss_weight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=1.0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learning_rate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=1e-6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lr_scheduler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="constant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”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num_class_images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=49 (mid journey style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의 얼굴 사진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49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장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max_train_steps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 instance image X 100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save_sample_prompt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="{instance token(ex.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zwx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)} person"</a:t>
            </a:r>
            <a:endParaRPr lang="ko-KR" altLang="en-US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10D779CA-70A0-4418-9E21-BD9A0BE77E12}"/>
              </a:ext>
            </a:extLst>
          </p:cNvPr>
          <p:cNvSpPr/>
          <p:nvPr/>
        </p:nvSpPr>
        <p:spPr>
          <a:xfrm>
            <a:off x="4694544" y="1363133"/>
            <a:ext cx="182256" cy="4809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7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69365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chemeClr val="accent2"/>
                </a:solidFill>
              </a:rPr>
              <a:t>요구사항 정의 </a:t>
            </a:r>
            <a:r>
              <a:rPr lang="en-US" altLang="ko-KR" sz="3600" dirty="0">
                <a:solidFill>
                  <a:schemeClr val="accent2"/>
                </a:solidFill>
              </a:rPr>
              <a:t>– </a:t>
            </a:r>
            <a:r>
              <a:rPr lang="ko-KR" altLang="en-US" sz="3600" dirty="0">
                <a:solidFill>
                  <a:schemeClr val="accent2"/>
                </a:solidFill>
              </a:rPr>
              <a:t>요구사항 </a:t>
            </a:r>
            <a:r>
              <a:rPr lang="ko-KR" altLang="en-US" sz="3600" dirty="0" err="1">
                <a:solidFill>
                  <a:schemeClr val="accent2"/>
                </a:solidFill>
              </a:rPr>
              <a:t>추적표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그림 2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9F9161-767E-F8A5-88C9-474C069D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42" y="1315448"/>
            <a:ext cx="8545915" cy="459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7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4393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92200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 생성 </a:t>
            </a:r>
            <a:r>
              <a:rPr lang="en-US" altLang="ko-KR" sz="3600" dirty="0">
                <a:solidFill>
                  <a:schemeClr val="accent2"/>
                </a:solidFill>
              </a:rPr>
              <a:t>=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r>
              <a:rPr lang="en-US" altLang="ko-KR" sz="3600" dirty="0">
                <a:solidFill>
                  <a:schemeClr val="accent2"/>
                </a:solidFill>
              </a:rPr>
              <a:t>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DBA2-33F8-EA53-5E70-6CDEF3E31ACF}"/>
              </a:ext>
            </a:extLst>
          </p:cNvPr>
          <p:cNvSpPr txBox="1"/>
          <p:nvPr/>
        </p:nvSpPr>
        <p:spPr>
          <a:xfrm>
            <a:off x="1061630" y="4137155"/>
            <a:ext cx="5819775" cy="240065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Input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Tag, instance prompt(</a:t>
            </a:r>
            <a:r>
              <a:rPr lang="ko-KR" altLang="en-US" sz="2000" b="1" dirty="0"/>
              <a:t>등장인물 별명</a:t>
            </a:r>
            <a:r>
              <a:rPr lang="en-US" altLang="ko-KR" sz="2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AI model : </a:t>
            </a:r>
            <a:r>
              <a:rPr lang="en-US" altLang="ko-KR" sz="2000" b="1" dirty="0" err="1"/>
              <a:t>openjourney</a:t>
            </a:r>
            <a:r>
              <a:rPr lang="en-US" altLang="ko-KR" sz="2000" b="1" dirty="0"/>
              <a:t>(SD1.5)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Generation toolkit : </a:t>
            </a:r>
            <a:r>
              <a:rPr lang="en-US" altLang="ko-KR" sz="2000" b="1" dirty="0" err="1"/>
              <a:t>InvokeAI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Output : image 4</a:t>
            </a:r>
            <a:r>
              <a:rPr lang="ko-KR" altLang="en-US" sz="2000" b="1" dirty="0"/>
              <a:t>장</a:t>
            </a:r>
          </a:p>
          <a:p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FE9501-978A-6AF0-AA19-2F86F9B87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78" y="1782496"/>
            <a:ext cx="3492022" cy="477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14393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92200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</a:t>
            </a:r>
            <a:r>
              <a:rPr lang="ko-KR" altLang="en-US" sz="3600" dirty="0">
                <a:solidFill>
                  <a:schemeClr val="accent2"/>
                </a:solidFill>
              </a:rPr>
              <a:t>등장인물 삽화 생성 </a:t>
            </a:r>
            <a:r>
              <a:rPr lang="en-US" altLang="ko-KR" sz="3600" dirty="0">
                <a:solidFill>
                  <a:schemeClr val="accent2"/>
                </a:solidFill>
              </a:rPr>
              <a:t>= </a:t>
            </a:r>
            <a:r>
              <a:rPr lang="en-US" altLang="ko-KR" sz="3600" dirty="0" err="1">
                <a:solidFill>
                  <a:schemeClr val="accent2"/>
                </a:solidFill>
              </a:rPr>
              <a:t>Dreambooth</a:t>
            </a:r>
            <a:r>
              <a:rPr lang="en-US" altLang="ko-KR" sz="3600" dirty="0">
                <a:solidFill>
                  <a:schemeClr val="accent2"/>
                </a:solidFill>
              </a:rPr>
              <a:t> inference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81DBA2-33F8-EA53-5E70-6CDEF3E31ACF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1) Illustration Tag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F090C-7DE3-36AF-6C3C-0ADCBC695E56}"/>
              </a:ext>
            </a:extLst>
          </p:cNvPr>
          <p:cNvSpPr txBox="1"/>
          <p:nvPr/>
        </p:nvSpPr>
        <p:spPr>
          <a:xfrm>
            <a:off x="5263313" y="5714139"/>
            <a:ext cx="508000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/>
              <a:t>등장인물의 삽화를 뽑는 부분이기에 동적인 </a:t>
            </a:r>
            <a:r>
              <a:rPr lang="en-US" altLang="ko-KR" dirty="0"/>
              <a:t>Tag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590DF19-435F-FAA2-FBBF-2F4A7D96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96" y="1945226"/>
            <a:ext cx="5641034" cy="381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60701D-9B24-6388-2036-BA2B0DFAEBEA}"/>
              </a:ext>
            </a:extLst>
          </p:cNvPr>
          <p:cNvSpPr txBox="1"/>
          <p:nvPr/>
        </p:nvSpPr>
        <p:spPr>
          <a:xfrm>
            <a:off x="673913" y="2773280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&lt;</a:t>
            </a:r>
            <a:r>
              <a:rPr lang="en-US" altLang="ko-KR" dirty="0" err="1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D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inference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 Input : 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0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</a:t>
            </a:r>
            <a:r>
              <a:rPr lang="en-US" altLang="ko-KR" sz="2000" b="1" dirty="0"/>
              <a:t>inference</a:t>
            </a:r>
            <a:endParaRPr lang="ko-KR" altLang="en-US" sz="20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AB88CC-35CD-0619-55AB-75B570D0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935" y="1315159"/>
            <a:ext cx="3950878" cy="540518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9AFA5C8-548A-A06C-CCBE-9E80C56DA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" y="2699036"/>
            <a:ext cx="3156289" cy="21348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1A4C233-EAD1-224C-51CA-55EB62017312}"/>
              </a:ext>
            </a:extLst>
          </p:cNvPr>
          <p:cNvSpPr txBox="1"/>
          <p:nvPr/>
        </p:nvSpPr>
        <p:spPr>
          <a:xfrm>
            <a:off x="326477" y="5629870"/>
            <a:ext cx="3760481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등장인물 별명</a:t>
            </a:r>
            <a:br>
              <a:rPr lang="en-US" altLang="ko-KR" dirty="0"/>
            </a:br>
            <a:r>
              <a:rPr lang="en-US" altLang="ko-KR" dirty="0"/>
              <a:t>(instance</a:t>
            </a:r>
            <a:r>
              <a:rPr lang="ko-KR" altLang="en-US" dirty="0"/>
              <a:t> </a:t>
            </a:r>
            <a:r>
              <a:rPr lang="en-US" altLang="ko-KR" dirty="0"/>
              <a:t>prompt)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dirty="0" err="1"/>
              <a:t>zwx</a:t>
            </a:r>
            <a:endParaRPr lang="ko-KR" altLang="en-US" dirty="0"/>
          </a:p>
        </p:txBody>
      </p:sp>
      <p:sp>
        <p:nvSpPr>
          <p:cNvPr id="20" name="십자형 19">
            <a:extLst>
              <a:ext uri="{FF2B5EF4-FFF2-40B4-BE49-F238E27FC236}">
                <a16:creationId xmlns:a16="http://schemas.microsoft.com/office/drawing/2014/main" id="{C7035BC3-274A-1DED-1CD6-136AAC6609A2}"/>
              </a:ext>
            </a:extLst>
          </p:cNvPr>
          <p:cNvSpPr/>
          <p:nvPr/>
        </p:nvSpPr>
        <p:spPr>
          <a:xfrm>
            <a:off x="1923260" y="4900813"/>
            <a:ext cx="566913" cy="537575"/>
          </a:xfrm>
          <a:prstGeom prst="plus">
            <a:avLst>
              <a:gd name="adj" fmla="val 414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0DFA0DF-9845-8D32-65F0-6C5E4D15669B}"/>
              </a:ext>
            </a:extLst>
          </p:cNvPr>
          <p:cNvSpPr/>
          <p:nvPr/>
        </p:nvSpPr>
        <p:spPr>
          <a:xfrm>
            <a:off x="4672479" y="4408730"/>
            <a:ext cx="408641" cy="2278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19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2) </a:t>
            </a:r>
            <a:r>
              <a:rPr lang="ko-KR" altLang="en-US" sz="2000" b="1" dirty="0"/>
              <a:t>복제한 </a:t>
            </a:r>
            <a:r>
              <a:rPr lang="en-US" altLang="ko-KR" sz="2000" b="1" dirty="0"/>
              <a:t>image</a:t>
            </a:r>
            <a:r>
              <a:rPr lang="ko-KR" altLang="en-US" sz="2000" b="1" dirty="0"/>
              <a:t>에 대해서 추론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02733D-FE23-3626-6523-99D3DDAC3DEB}"/>
              </a:ext>
            </a:extLst>
          </p:cNvPr>
          <p:cNvSpPr txBox="1"/>
          <p:nvPr/>
        </p:nvSpPr>
        <p:spPr>
          <a:xfrm>
            <a:off x="387648" y="2983135"/>
            <a:ext cx="6011800" cy="1413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       &lt;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바탕" panose="02030600000101010101" pitchFamily="18" charset="-127"/>
              </a:rPr>
              <a:t>inference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&gt;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457200" algn="just" latinLnBrk="1">
              <a:lnSpc>
                <a:spcPct val="150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	                                    Input :  </a:t>
            </a:r>
            <a:endParaRPr lang="ko-KR" altLang="ko-KR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C313C8-A8B5-7383-5ADF-1856FC4B1D98}"/>
              </a:ext>
            </a:extLst>
          </p:cNvPr>
          <p:cNvSpPr txBox="1"/>
          <p:nvPr/>
        </p:nvSpPr>
        <p:spPr>
          <a:xfrm>
            <a:off x="5274733" y="2165732"/>
            <a:ext cx="6728022" cy="3047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이미지는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4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장씩 출력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이미지 사이즈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: 512*512 (default)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Num_Inference_step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: 50 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Prompt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작가가 선택한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Tag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Seed : random value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  <a:p>
            <a:pPr marL="342900" lvl="0" indent="-342900" algn="just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  <a:tabLst>
                <a:tab pos="863600" algn="l"/>
              </a:tabLst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바탕" panose="02030600000101010101" pitchFamily="18" charset="-127"/>
              </a:rPr>
              <a:t> : 6~8 (recommend)</a:t>
            </a:r>
            <a:endParaRPr lang="ko-KR" altLang="ko-KR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03DF9A49-EE13-87E0-F0B8-ECB34AD5446A}"/>
              </a:ext>
            </a:extLst>
          </p:cNvPr>
          <p:cNvSpPr/>
          <p:nvPr/>
        </p:nvSpPr>
        <p:spPr>
          <a:xfrm>
            <a:off x="5180264" y="2365405"/>
            <a:ext cx="94469" cy="26484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4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3) txt2img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기본적인 기능</a:t>
            </a:r>
            <a:r>
              <a:rPr lang="en-US" altLang="ko-KR" dirty="0"/>
              <a:t>. </a:t>
            </a:r>
            <a:r>
              <a:rPr lang="ko-KR" altLang="en-US" dirty="0"/>
              <a:t>사용자가 전달한 </a:t>
            </a:r>
            <a:r>
              <a:rPr lang="en-US" altLang="ko-KR" dirty="0"/>
              <a:t>Tag</a:t>
            </a:r>
            <a:r>
              <a:rPr lang="ko-KR" altLang="en-US" dirty="0"/>
              <a:t>를 기반으로 삽화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512 x</a:t>
            </a:r>
            <a:r>
              <a:rPr lang="ko-KR" altLang="en-US" dirty="0"/>
              <a:t> </a:t>
            </a:r>
            <a:r>
              <a:rPr lang="en-US" altLang="ko-KR" dirty="0"/>
              <a:t>512</a:t>
            </a:r>
            <a:r>
              <a:rPr lang="ko-KR" altLang="en-US" dirty="0"/>
              <a:t> </a:t>
            </a:r>
            <a:r>
              <a:rPr lang="en-US" altLang="ko-KR" dirty="0"/>
              <a:t>(default)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0C7B9-8A90-3908-0492-F3B62A241CA4}"/>
              </a:ext>
            </a:extLst>
          </p:cNvPr>
          <p:cNvSpPr txBox="1"/>
          <p:nvPr/>
        </p:nvSpPr>
        <p:spPr>
          <a:xfrm>
            <a:off x="7213600" y="1782496"/>
            <a:ext cx="6100232" cy="3565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illustration tag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base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제공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model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model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979208" y="2032000"/>
            <a:ext cx="158192" cy="31411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reate ai art with midjourney for you by Hatchan | Fiverr">
            <a:extLst>
              <a:ext uri="{FF2B5EF4-FFF2-40B4-BE49-F238E27FC236}">
                <a16:creationId xmlns:a16="http://schemas.microsoft.com/office/drawing/2014/main" id="{50DE375E-2728-6204-1C3E-B341FD56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936" y="3552963"/>
            <a:ext cx="2530973" cy="25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6C0A32-A77F-5F1F-C1FB-BB611BAF1520}"/>
              </a:ext>
            </a:extLst>
          </p:cNvPr>
          <p:cNvSpPr txBox="1"/>
          <p:nvPr/>
        </p:nvSpPr>
        <p:spPr>
          <a:xfrm>
            <a:off x="-606896" y="4260181"/>
            <a:ext cx="4182533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 dog, Painting </a:t>
            </a:r>
            <a:br>
              <a:rPr lang="en-US" altLang="ko-KR" dirty="0"/>
            </a:br>
            <a:r>
              <a:rPr lang="en-US" altLang="ko-KR" dirty="0"/>
              <a:t>by Mid</a:t>
            </a:r>
            <a:r>
              <a:rPr lang="ko-KR" altLang="en-US" dirty="0"/>
              <a:t> </a:t>
            </a:r>
            <a:r>
              <a:rPr lang="en-US" altLang="ko-KR" dirty="0"/>
              <a:t>journey</a:t>
            </a:r>
            <a:r>
              <a:rPr lang="ko-KR" altLang="en-US" dirty="0"/>
              <a:t> </a:t>
            </a:r>
            <a:r>
              <a:rPr lang="en-US" altLang="ko-KR" dirty="0"/>
              <a:t>style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2CDEC5-82BF-D83B-A475-D2029104B343}"/>
              </a:ext>
            </a:extLst>
          </p:cNvPr>
          <p:cNvSpPr/>
          <p:nvPr/>
        </p:nvSpPr>
        <p:spPr>
          <a:xfrm>
            <a:off x="2864678" y="4360333"/>
            <a:ext cx="726429" cy="3235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4) Upscaling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03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사진의 크기를 </a:t>
            </a:r>
            <a:r>
              <a:rPr lang="en-US" altLang="ko-KR" dirty="0"/>
              <a:t>2</a:t>
            </a:r>
            <a:r>
              <a:rPr lang="ko-KR" altLang="en-US" dirty="0"/>
              <a:t>배 늘려주는 기능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512 x 512 -&gt; 1024 x 1024</a:t>
            </a:r>
            <a:r>
              <a:rPr lang="ko-KR" alt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0C7B9-8A90-3908-0492-F3B62A241CA4}"/>
              </a:ext>
            </a:extLst>
          </p:cNvPr>
          <p:cNvSpPr txBox="1"/>
          <p:nvPr/>
        </p:nvSpPr>
        <p:spPr>
          <a:xfrm>
            <a:off x="7213600" y="1782496"/>
            <a:ext cx="6100232" cy="408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illustration tag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base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로 제공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model :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dreambooth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model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Original Image : </a:t>
            </a:r>
            <a:r>
              <a:rPr lang="ko-KR" altLang="en-US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원본 이미지</a:t>
            </a:r>
            <a:endParaRPr lang="ko-KR" altLang="ko-KR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979207" y="2031999"/>
            <a:ext cx="166659" cy="3728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Create ai art with midjourney for you by Hatchan | Fiverr">
            <a:extLst>
              <a:ext uri="{FF2B5EF4-FFF2-40B4-BE49-F238E27FC236}">
                <a16:creationId xmlns:a16="http://schemas.microsoft.com/office/drawing/2014/main" id="{50DE375E-2728-6204-1C3E-B341FD56E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4" y="4002297"/>
            <a:ext cx="1441164" cy="14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E2CDEC5-82BF-D83B-A475-D2029104B343}"/>
              </a:ext>
            </a:extLst>
          </p:cNvPr>
          <p:cNvSpPr/>
          <p:nvPr/>
        </p:nvSpPr>
        <p:spPr>
          <a:xfrm>
            <a:off x="2864678" y="4360333"/>
            <a:ext cx="726429" cy="3235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reate ai art with midjourney for you by Hatchan | Fiverr">
            <a:extLst>
              <a:ext uri="{FF2B5EF4-FFF2-40B4-BE49-F238E27FC236}">
                <a16:creationId xmlns:a16="http://schemas.microsoft.com/office/drawing/2014/main" id="{36D7EE6F-2EF6-3E43-9B84-6200EC0AC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13" y="3694238"/>
            <a:ext cx="2305460" cy="230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22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5) Inpainting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CB800-F201-3147-A4DF-C3F6057DADBB}"/>
              </a:ext>
            </a:extLst>
          </p:cNvPr>
          <p:cNvSpPr txBox="1"/>
          <p:nvPr/>
        </p:nvSpPr>
        <p:spPr>
          <a:xfrm>
            <a:off x="1074182" y="2782699"/>
            <a:ext cx="6139418" cy="88267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Auto-inpainting</a:t>
            </a:r>
            <a:r>
              <a:rPr lang="ko-KR" altLang="en-US" dirty="0"/>
              <a:t>이 아닌</a:t>
            </a:r>
            <a:r>
              <a:rPr lang="en-US" altLang="ko-KR" dirty="0"/>
              <a:t>, </a:t>
            </a:r>
            <a:r>
              <a:rPr lang="ko-KR" altLang="en-US" dirty="0"/>
              <a:t>작가가 직접 원하는 </a:t>
            </a:r>
            <a:br>
              <a:rPr lang="en-US" altLang="ko-KR" dirty="0"/>
            </a:br>
            <a:r>
              <a:rPr lang="ko-KR" altLang="en-US" dirty="0"/>
              <a:t>부분에 </a:t>
            </a:r>
            <a:r>
              <a:rPr lang="en-US" altLang="ko-KR" dirty="0"/>
              <a:t>mask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씌워서 </a:t>
            </a:r>
            <a:r>
              <a:rPr lang="en-US" altLang="ko-KR" dirty="0"/>
              <a:t>inpainting</a:t>
            </a:r>
            <a:r>
              <a:rPr lang="ko-KR" altLang="en-US" dirty="0"/>
              <a:t>하는 기능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왼쪽 중괄호 15">
            <a:extLst>
              <a:ext uri="{FF2B5EF4-FFF2-40B4-BE49-F238E27FC236}">
                <a16:creationId xmlns:a16="http://schemas.microsoft.com/office/drawing/2014/main" id="{25F934B2-497D-288C-21B7-7906DE9F4D09}"/>
              </a:ext>
            </a:extLst>
          </p:cNvPr>
          <p:cNvSpPr/>
          <p:nvPr/>
        </p:nvSpPr>
        <p:spPr>
          <a:xfrm>
            <a:off x="6287426" y="1472331"/>
            <a:ext cx="295372" cy="43860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9D3146A-E541-AA14-22A5-DFE88A4672C5}"/>
              </a:ext>
            </a:extLst>
          </p:cNvPr>
          <p:cNvSpPr txBox="1"/>
          <p:nvPr/>
        </p:nvSpPr>
        <p:spPr>
          <a:xfrm>
            <a:off x="6734263" y="1216379"/>
            <a:ext cx="6407042" cy="5039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prompt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prompt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negative_prompt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이미지의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 negative prompt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num_images_per_prompt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4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num_inference_steps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50 (recommend)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guidance_scale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7~8 (recommend)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image : </a:t>
            </a:r>
            <a:r>
              <a:rPr lang="ko-KR" altLang="ko-K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맑은 고딕" panose="020B0503020000020004" pitchFamily="50" charset="-127"/>
              </a:rPr>
              <a:t>원본 이미지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mask_image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 : masking image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generator : random seed value</a:t>
            </a: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Times New Roman" panose="02020603050405020304" pitchFamily="18" charset="0"/>
              </a:rPr>
              <a:t>strength : 3.0 ~ 8.0 (recommend)</a:t>
            </a:r>
          </a:p>
          <a:p>
            <a:pPr marL="342900" lvl="0" indent="-342900" algn="just" fontAlgn="auto" latinLnBrk="1">
              <a:lnSpc>
                <a:spcPct val="150000"/>
              </a:lnSpc>
              <a:spcAft>
                <a:spcPts val="800"/>
              </a:spcAft>
              <a:buFont typeface="+mj-ea"/>
              <a:buAutoNum type="circleNumDbPlain"/>
            </a:pPr>
            <a:endParaRPr lang="ko-KR" altLang="ko-KR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6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210653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4-3. Detail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011171-9CC2-AAEB-401D-A81840D87B25}"/>
              </a:ext>
            </a:extLst>
          </p:cNvPr>
          <p:cNvSpPr txBox="1"/>
          <p:nvPr/>
        </p:nvSpPr>
        <p:spPr>
          <a:xfrm>
            <a:off x="1181100" y="2152650"/>
            <a:ext cx="5819775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5) Inpainting</a:t>
            </a:r>
            <a:endParaRPr lang="ko-KR" altLang="en-US" sz="2000" b="1" dirty="0"/>
          </a:p>
        </p:txBody>
      </p:sp>
      <p:pic>
        <p:nvPicPr>
          <p:cNvPr id="13" name="그림 12" descr="제21탄][파이썬][라이브러리] PIL(Pillow) 라이브러리를 이용하여 이미지 저장하기(캡쳐하기) : 네이버 블로그">
            <a:extLst>
              <a:ext uri="{FF2B5EF4-FFF2-40B4-BE49-F238E27FC236}">
                <a16:creationId xmlns:a16="http://schemas.microsoft.com/office/drawing/2014/main" id="{E7155C6D-CC6E-DF1B-D704-27750E7BC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61" y="3166869"/>
            <a:ext cx="1536700" cy="2078355"/>
          </a:xfrm>
          <a:prstGeom prst="rect">
            <a:avLst/>
          </a:prstGeom>
          <a:noFill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E8BF4A-273D-667E-C8B9-B2B0A24DA7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2" y="1702228"/>
            <a:ext cx="6394491" cy="3642473"/>
          </a:xfrm>
          <a:prstGeom prst="rect">
            <a:avLst/>
          </a:prstGeom>
          <a:noFill/>
        </p:spPr>
      </p:pic>
      <p:sp>
        <p:nvSpPr>
          <p:cNvPr id="15" name="Text Box 5">
            <a:extLst>
              <a:ext uri="{FF2B5EF4-FFF2-40B4-BE49-F238E27FC236}">
                <a16:creationId xmlns:a16="http://schemas.microsoft.com/office/drawing/2014/main" id="{09F3A6CA-0E21-5444-D62F-7B266D9B5545}"/>
              </a:ext>
            </a:extLst>
          </p:cNvPr>
          <p:cNvSpPr txBox="1">
            <a:spLocks/>
          </p:cNvSpPr>
          <p:nvPr/>
        </p:nvSpPr>
        <p:spPr>
          <a:xfrm>
            <a:off x="2123292" y="5270791"/>
            <a:ext cx="2013585" cy="407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&lt;</a:t>
            </a:r>
            <a:r>
              <a:rPr lang="en-US" sz="1000" b="1" kern="1200" dirty="0" err="1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Tkinter</a:t>
            </a:r>
            <a:r>
              <a:rPr lang="ko-KR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을 사용한 </a:t>
            </a:r>
            <a:r>
              <a:rPr lang="ko-KR" sz="1000" b="1" kern="1200" dirty="0" err="1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그림판</a:t>
            </a:r>
            <a:r>
              <a:rPr lang="en-US" sz="1000" b="1" kern="1200" dirty="0">
                <a:solidFill>
                  <a:srgbClr val="CEA61C"/>
                </a:solidFill>
                <a:effectLst/>
                <a:latin typeface="Times New Roman" panose="02020603050405020304" pitchFamily="18" charset="0"/>
                <a:ea typeface="바탕" panose="02030600000101010101" pitchFamily="18" charset="-127"/>
              </a:rPr>
              <a:t>&gt;</a:t>
            </a:r>
            <a:endParaRPr lang="ko-KR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60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359643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5. AI main process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863901F-CC0A-1C65-6539-50F2E3EE0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57" y="1952142"/>
            <a:ext cx="4820285" cy="408603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98158CA-D929-5E34-6F84-477F4A276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05" y="1952141"/>
            <a:ext cx="6492520" cy="40860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07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0421" y="304800"/>
            <a:ext cx="75969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1630" y="320188"/>
            <a:ext cx="189186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AI design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/>
          <p:cNvSpPr/>
          <p:nvPr/>
        </p:nvSpPr>
        <p:spPr>
          <a:xfrm>
            <a:off x="1412240" y="4826526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anchor="ctr"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45" name="그림 2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24504" y="5654058"/>
            <a:ext cx="2567496" cy="1203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4D0A10-B3DB-2D62-777D-A54D6A655C8C}"/>
              </a:ext>
            </a:extLst>
          </p:cNvPr>
          <p:cNvSpPr txBox="1"/>
          <p:nvPr/>
        </p:nvSpPr>
        <p:spPr>
          <a:xfrm>
            <a:off x="1023546" y="1136165"/>
            <a:ext cx="420660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dirty="0">
                <a:solidFill>
                  <a:schemeClr val="accent2"/>
                </a:solidFill>
              </a:rPr>
              <a:t>6. AI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en-US" altLang="ko-KR" sz="3600" dirty="0">
                <a:solidFill>
                  <a:schemeClr val="accent2"/>
                </a:solidFill>
              </a:rPr>
              <a:t>model</a:t>
            </a:r>
            <a:r>
              <a:rPr lang="ko-KR" altLang="en-US" sz="3600" dirty="0">
                <a:solidFill>
                  <a:schemeClr val="accent2"/>
                </a:solidFill>
              </a:rPr>
              <a:t> 함수 설계</a:t>
            </a:r>
            <a:endParaRPr lang="en-US" altLang="ko-KR" sz="360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6997B-4B42-D6F0-6B92-40627D50A69B}"/>
              </a:ext>
            </a:extLst>
          </p:cNvPr>
          <p:cNvSpPr txBox="1"/>
          <p:nvPr/>
        </p:nvSpPr>
        <p:spPr>
          <a:xfrm>
            <a:off x="337079" y="2167467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1)  Python </a:t>
            </a:r>
            <a:r>
              <a:rPr lang="ko-KR" altLang="en-US" dirty="0"/>
              <a:t>명명 규칙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C46F6-A605-E423-3820-C85F30A596EF}"/>
              </a:ext>
            </a:extLst>
          </p:cNvPr>
          <p:cNvSpPr txBox="1"/>
          <p:nvPr/>
        </p:nvSpPr>
        <p:spPr>
          <a:xfrm>
            <a:off x="337079" y="2758240"/>
            <a:ext cx="4830236" cy="21246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en-US" altLang="ko-KR" dirty="0"/>
              <a:t>directory, file, script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소문자로 작성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Image</a:t>
            </a:r>
            <a:r>
              <a:rPr lang="ko-KR" altLang="en-US" dirty="0"/>
              <a:t>는 반드시 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 </a:t>
            </a:r>
            <a:r>
              <a:rPr lang="ko-KR" altLang="en-US" dirty="0"/>
              <a:t>확장자로 저장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모든 경로는 영어로 작성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Flask</a:t>
            </a:r>
            <a:r>
              <a:rPr lang="ko-KR" altLang="en-US" dirty="0"/>
              <a:t>를 사용하는 </a:t>
            </a:r>
            <a:r>
              <a:rPr lang="en-US" altLang="ko-KR" dirty="0"/>
              <a:t>scripts</a:t>
            </a:r>
            <a:r>
              <a:rPr lang="ko-KR" altLang="en-US" dirty="0"/>
              <a:t>는 반드시 </a:t>
            </a:r>
            <a:r>
              <a:rPr lang="en-US" altLang="ko-KR" dirty="0"/>
              <a:t>flask</a:t>
            </a:r>
            <a:r>
              <a:rPr lang="ko-KR" altLang="en-US" dirty="0"/>
              <a:t>를 붙인다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0A7BD-C4B0-5CA6-F077-F8D6D76B4F57}"/>
              </a:ext>
            </a:extLst>
          </p:cNvPr>
          <p:cNvSpPr txBox="1"/>
          <p:nvPr/>
        </p:nvSpPr>
        <p:spPr>
          <a:xfrm>
            <a:off x="5230147" y="2131146"/>
            <a:ext cx="709506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2)  </a:t>
            </a:r>
            <a:r>
              <a:rPr lang="ko-KR" altLang="en-US" dirty="0"/>
              <a:t>용어 정의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B1B3EF5C-C7ED-A8C2-36ED-64D562010CD4}"/>
              </a:ext>
            </a:extLst>
          </p:cNvPr>
          <p:cNvGraphicFramePr>
            <a:graphicFrameLocks noGrp="1"/>
          </p:cNvGraphicFramePr>
          <p:nvPr/>
        </p:nvGraphicFramePr>
        <p:xfrm>
          <a:off x="5230147" y="2597732"/>
          <a:ext cx="6809453" cy="3233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874">
                  <a:extLst>
                    <a:ext uri="{9D8B030D-6E8A-4147-A177-3AD203B41FA5}">
                      <a16:colId xmlns:a16="http://schemas.microsoft.com/office/drawing/2014/main" val="2114527132"/>
                    </a:ext>
                  </a:extLst>
                </a:gridCol>
                <a:gridCol w="3482334">
                  <a:extLst>
                    <a:ext uri="{9D8B030D-6E8A-4147-A177-3AD203B41FA5}">
                      <a16:colId xmlns:a16="http://schemas.microsoft.com/office/drawing/2014/main" val="2069192165"/>
                    </a:ext>
                  </a:extLst>
                </a:gridCol>
                <a:gridCol w="2962245">
                  <a:extLst>
                    <a:ext uri="{9D8B030D-6E8A-4147-A177-3AD203B41FA5}">
                      <a16:colId xmlns:a16="http://schemas.microsoft.com/office/drawing/2014/main" val="499884626"/>
                    </a:ext>
                  </a:extLst>
                </a:gridCol>
              </a:tblGrid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>
                          <a:effectLst/>
                        </a:rPr>
                        <a:t>순번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 dirty="0">
                          <a:effectLst/>
                        </a:rPr>
                        <a:t>영문</a:t>
                      </a:r>
                      <a:endParaRPr lang="ko-KR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800">
                          <a:effectLst/>
                        </a:rPr>
                        <a:t>정의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036452551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Command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InvokeAI shell script</a:t>
                      </a:r>
                      <a:r>
                        <a:rPr lang="ko-KR" sz="1600">
                          <a:effectLst/>
                        </a:rPr>
                        <a:t>를 실행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935971953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Upscaling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 크기 </a:t>
                      </a:r>
                      <a:r>
                        <a:rPr lang="en-US" sz="1600">
                          <a:effectLst/>
                        </a:rPr>
                        <a:t>up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3849407698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3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9_by_16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 종횡비 </a:t>
                      </a:r>
                      <a:r>
                        <a:rPr lang="en-US" sz="1600">
                          <a:effectLst/>
                        </a:rPr>
                        <a:t>9:16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522294409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Flask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Flask </a:t>
                      </a:r>
                      <a:r>
                        <a:rPr lang="ko-KR" sz="1600">
                          <a:effectLst/>
                        </a:rPr>
                        <a:t>사용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98168481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Response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Request</a:t>
                      </a:r>
                      <a:r>
                        <a:rPr lang="ko-KR" sz="1600">
                          <a:effectLst/>
                        </a:rPr>
                        <a:t>에 대한 응답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16181784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Inpainting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>
                          <a:effectLst/>
                        </a:rPr>
                        <a:t>이미지에 </a:t>
                      </a:r>
                      <a:r>
                        <a:rPr lang="en-US" sz="1600">
                          <a:effectLst/>
                        </a:rPr>
                        <a:t>Inpainting </a:t>
                      </a:r>
                      <a:r>
                        <a:rPr lang="ko-KR" sz="1600">
                          <a:effectLst/>
                        </a:rPr>
                        <a:t>적용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212806922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Txt2img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Text</a:t>
                      </a:r>
                      <a:r>
                        <a:rPr lang="ko-KR" sz="1600" dirty="0">
                          <a:effectLst/>
                        </a:rPr>
                        <a:t>를 기반으로 </a:t>
                      </a:r>
                      <a:r>
                        <a:rPr lang="en-US" sz="1600" dirty="0">
                          <a:effectLst/>
                        </a:rPr>
                        <a:t>image </a:t>
                      </a:r>
                      <a:r>
                        <a:rPr lang="ko-KR" sz="1600" dirty="0">
                          <a:effectLst/>
                        </a:rPr>
                        <a:t>생성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77441086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Model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AI model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990017193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Dreambooth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 err="1">
                          <a:effectLst/>
                        </a:rPr>
                        <a:t>Dreambooth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ko-KR" sz="1600" dirty="0">
                          <a:effectLst/>
                        </a:rPr>
                        <a:t>기법 적용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4282114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Instance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Training</a:t>
                      </a:r>
                      <a:r>
                        <a:rPr lang="ko-KR" sz="1600" dirty="0">
                          <a:effectLst/>
                        </a:rPr>
                        <a:t>에 사용할 등장인물 이름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739366562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>
                          <a:effectLst/>
                        </a:rPr>
                        <a:t>Training</a:t>
                      </a:r>
                      <a:endParaRPr lang="ko-KR" sz="3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dirty="0">
                          <a:effectLst/>
                        </a:rPr>
                        <a:t>학습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2435248900"/>
                  </a:ext>
                </a:extLst>
              </a:tr>
              <a:tr h="236924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ko-KR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Prompt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text</a:t>
                      </a:r>
                      <a:endParaRPr lang="ko-KR" sz="3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바탕" panose="02030600000101010101" pitchFamily="18" charset="-127"/>
                      </a:endParaRPr>
                    </a:p>
                  </a:txBody>
                  <a:tcPr marL="62865" marR="62865" marT="0" marB="0" anchor="ctr"/>
                </a:tc>
                <a:extLst>
                  <a:ext uri="{0D108BD9-81ED-4DB2-BD59-A6C34878D82A}">
                    <a16:rowId xmlns:a16="http://schemas.microsoft.com/office/drawing/2014/main" val="1143715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08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2156</TotalTime>
  <Words>4116</Words>
  <Application>Microsoft Office PowerPoint</Application>
  <PresentationFormat>와이드스크린</PresentationFormat>
  <Paragraphs>1206</Paragraphs>
  <Slides>112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2" baseType="lpstr">
      <vt:lpstr>G마켓 산스 TTF Bold</vt:lpstr>
      <vt:lpstr>G마켓 산스 TTF Light</vt:lpstr>
      <vt:lpstr>나눔고딕</vt:lpstr>
      <vt:lpstr>나눔스퀘어 Bold</vt:lpstr>
      <vt:lpstr>나눔스퀘어 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인풋박스</vt:lpstr>
      <vt:lpstr>PowerPoint 프레젠테이션</vt:lpstr>
      <vt:lpstr>콤보박스</vt:lpstr>
      <vt:lpstr>캘린더</vt:lpstr>
      <vt:lpstr>버튼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미자 김</cp:lastModifiedBy>
  <cp:revision>164</cp:revision>
  <dcterms:created xsi:type="dcterms:W3CDTF">2020-07-12T23:40:59Z</dcterms:created>
  <dcterms:modified xsi:type="dcterms:W3CDTF">2023-04-26T07:37:26Z</dcterms:modified>
  <cp:version/>
</cp:coreProperties>
</file>